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7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8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46"/>
  </p:notesMasterIdLst>
  <p:handoutMasterIdLst>
    <p:handoutMasterId r:id="rId47"/>
  </p:handoutMasterIdLst>
  <p:sldIdLst>
    <p:sldId id="256" r:id="rId5"/>
    <p:sldId id="270" r:id="rId6"/>
    <p:sldId id="282" r:id="rId7"/>
    <p:sldId id="275" r:id="rId8"/>
    <p:sldId id="297" r:id="rId9"/>
    <p:sldId id="283" r:id="rId10"/>
    <p:sldId id="281" r:id="rId11"/>
    <p:sldId id="300" r:id="rId12"/>
    <p:sldId id="301" r:id="rId13"/>
    <p:sldId id="284" r:id="rId14"/>
    <p:sldId id="307" r:id="rId15"/>
    <p:sldId id="287" r:id="rId16"/>
    <p:sldId id="274" r:id="rId17"/>
    <p:sldId id="303" r:id="rId18"/>
    <p:sldId id="315" r:id="rId19"/>
    <p:sldId id="312" r:id="rId20"/>
    <p:sldId id="277" r:id="rId21"/>
    <p:sldId id="304" r:id="rId22"/>
    <p:sldId id="305" r:id="rId23"/>
    <p:sldId id="289" r:id="rId24"/>
    <p:sldId id="290" r:id="rId25"/>
    <p:sldId id="319" r:id="rId26"/>
    <p:sldId id="291" r:id="rId27"/>
    <p:sldId id="316" r:id="rId28"/>
    <p:sldId id="317" r:id="rId29"/>
    <p:sldId id="318" r:id="rId30"/>
    <p:sldId id="292" r:id="rId31"/>
    <p:sldId id="293" r:id="rId32"/>
    <p:sldId id="320" r:id="rId33"/>
    <p:sldId id="322" r:id="rId34"/>
    <p:sldId id="321" r:id="rId35"/>
    <p:sldId id="323" r:id="rId36"/>
    <p:sldId id="296" r:id="rId37"/>
    <p:sldId id="308" r:id="rId38"/>
    <p:sldId id="309" r:id="rId39"/>
    <p:sldId id="295" r:id="rId40"/>
    <p:sldId id="294" r:id="rId41"/>
    <p:sldId id="298" r:id="rId42"/>
    <p:sldId id="276" r:id="rId43"/>
    <p:sldId id="324" r:id="rId44"/>
    <p:sldId id="267" r:id="rId45"/>
  </p:sldIdLst>
  <p:sldSz cx="12192000" cy="6858000"/>
  <p:notesSz cx="6858000" cy="9144000"/>
  <p:defaultTextStyle>
    <a:defPPr rtl="0">
      <a:defRPr lang="de-de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A134"/>
    <a:srgbClr val="84B8C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C9577A1-F125-4F00-8EC6-FFC2FC489F8C}" v="2401" dt="2025-11-19T13:00:56.566"/>
    <p1510:client id="{4F897E31-DC13-0960-D204-3B23D77A57E3}" v="146" dt="2025-11-18T16:19:21.450"/>
    <p1510:client id="{7A6D0AEC-0BD5-4872-8EA0-8BF5EEB3C01E}" v="4" dt="2025-11-19T15:19:34.446"/>
    <p1510:client id="{8311B328-62FF-7C54-DF08-E6FBAA29AA9D}" v="5" dt="2025-11-18T16:12:28.940"/>
    <p1510:client id="{883B1335-5658-0778-A375-D29990D22A05}" v="7" dt="2025-11-18T21:22:38.904"/>
    <p1510:client id="{C97B0D42-C9FD-9FB6-61D4-F49BE6ECA9FE}" v="1" dt="2025-11-19T14:56:43.581"/>
    <p1510:client id="{EEA2FCE4-492F-6306-2C58-9A0CE496F36A}" v="275" dt="2025-11-18T16:51:05.26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384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handoutMaster" Target="handoutMasters/handoutMaster1.xml"/><Relationship Id="rId50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https://dhbwstg.sharepoint.com/sites/o365grpTeam3-Basyx-EditorSTG-TINF24F/Freigegebene%20Dokumente/General/Praesi_Krei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https://dhbwstg.sharepoint.com/sites/o365grpTeam3-Basyx-EditorSTG-TINF24F/Freigegebene%20Dokumente/General/Praesi_ColumnClustered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https://dhbwstg.sharepoint.com/sites/o365grpTeam3-Basyx-EditorSTG-TINF24F/Freigegebene%20Dokumente/General/Praesi_Kreis%201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https://dhbwstg.sharepoint.com/sites/o365grpTeam3-Basyx-EditorSTG-TINF24F/Freigegebene%20Dokumente/General/Praesi_ColumnClustered%202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Fixkosten</c:v>
                </c:pt>
              </c:strCache>
            </c:strRef>
          </c:tx>
          <c:dPt>
            <c:idx val="0"/>
            <c:bubble3D val="0"/>
            <c:spPr>
              <a:solidFill>
                <a:srgbClr val="43AEE2"/>
              </a:solidFill>
              <a:ln w="19050">
                <a:solidFill>
                  <a:srgbClr val="FFFFFF"/>
                </a:solidFill>
                <a:prstDash val="solid"/>
              </a:ln>
              <a:effectLst/>
            </c:spPr>
            <c:extLst>
              <c:ext xmlns:c16="http://schemas.microsoft.com/office/drawing/2014/chart" uri="{C3380CC4-5D6E-409C-BE32-E72D297353CC}">
                <c16:uniqueId val="{00000001-601A-4D45-9CA5-2EB72F9EACB8}"/>
              </c:ext>
            </c:extLst>
          </c:dPt>
          <c:dPt>
            <c:idx val="1"/>
            <c:bubble3D val="0"/>
            <c:spPr>
              <a:solidFill>
                <a:srgbClr val="F0B40E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601A-4D45-9CA5-2EB72F9EACB8}"/>
              </c:ext>
            </c:extLst>
          </c:dPt>
          <c:dPt>
            <c:idx val="2"/>
            <c:bubble3D val="0"/>
            <c:spPr>
              <a:solidFill>
                <a:srgbClr val="ADADAD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601A-4D45-9CA5-2EB72F9EACB8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23D5-4AB9-85C4-5A95BE02DFB6}"/>
              </c:ext>
            </c:extLst>
          </c:dPt>
          <c:cat>
            <c:strRef>
              <c:f>Sheet1!$A$2:$A$5</c:f>
              <c:strCache>
                <c:ptCount val="4"/>
                <c:pt idx="0">
                  <c:v>Energie und Internet</c:v>
                </c:pt>
                <c:pt idx="1">
                  <c:v>Softwarelizenzen</c:v>
                </c:pt>
                <c:pt idx="2">
                  <c:v>Zusätzl. Hardware</c:v>
                </c:pt>
                <c:pt idx="3">
                  <c:v>Schulung   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10</c:v>
                </c:pt>
                <c:pt idx="1">
                  <c:v>7</c:v>
                </c:pt>
                <c:pt idx="2">
                  <c:v>2</c:v>
                </c:pt>
                <c:pt idx="3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C0B-498D-B48E-82B7848C9B2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Personalkosten pro Stunde in €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cat>
            <c:strRef>
              <c:f>Sheet1!$A$2:$A$7</c:f>
              <c:strCache>
                <c:ptCount val="5"/>
                <c:pt idx="0">
                  <c:v>Projektleiter</c:v>
                </c:pt>
                <c:pt idx="1">
                  <c:v>Produktmanager</c:v>
                </c:pt>
                <c:pt idx="2">
                  <c:v>Testmanager</c:v>
                </c:pt>
                <c:pt idx="3">
                  <c:v>Systemarchitekt</c:v>
                </c:pt>
                <c:pt idx="4">
                  <c:v>Technische
 Dokumantation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30</c:v>
                </c:pt>
                <c:pt idx="1">
                  <c:v>26.5</c:v>
                </c:pt>
                <c:pt idx="2">
                  <c:v>25</c:v>
                </c:pt>
                <c:pt idx="3">
                  <c:v>25</c:v>
                </c:pt>
                <c:pt idx="4">
                  <c:v>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5C7-4F19-9458-0D883C6C43B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64"/>
        <c:overlap val="-27"/>
        <c:axId val="64803631"/>
        <c:axId val="64814191"/>
      </c:barChart>
      <c:catAx>
        <c:axId val="6480363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64814191"/>
        <c:crosses val="autoZero"/>
        <c:auto val="1"/>
        <c:lblAlgn val="ctr"/>
        <c:lblOffset val="100"/>
        <c:noMultiLvlLbl val="0"/>
      </c:catAx>
      <c:valAx>
        <c:axId val="6481419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6480363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Kosten der Phase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A386-4E0A-90E4-C7FE8671BA93}"/>
              </c:ext>
            </c:extLst>
          </c:dPt>
          <c:dPt>
            <c:idx val="1"/>
            <c:bubble3D val="0"/>
            <c:spPr>
              <a:solidFill>
                <a:srgbClr val="FFC0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A386-4E0A-90E4-C7FE8671BA93}"/>
              </c:ext>
            </c:extLst>
          </c:dPt>
          <c:dPt>
            <c:idx val="2"/>
            <c:bubble3D val="0"/>
            <c:spPr>
              <a:solidFill>
                <a:srgbClr val="00B05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A386-4E0A-90E4-C7FE8671BA93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rgbClr val="61CBF3"/>
                </a:solidFill>
                <a:prstDash val="solid"/>
              </a:ln>
              <a:effectLst/>
            </c:spPr>
            <c:extLst>
              <c:ext xmlns:c16="http://schemas.microsoft.com/office/drawing/2014/chart" uri="{C3380CC4-5D6E-409C-BE32-E72D297353CC}">
                <c16:uniqueId val="{00000007-A386-4E0A-90E4-C7FE8671BA93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A386-4E0A-90E4-C7FE8671BA93}"/>
              </c:ext>
            </c:extLst>
          </c:dPt>
          <c:cat>
            <c:strRef>
              <c:f>Sheet1!$A$2:$A$6</c:f>
              <c:strCache>
                <c:ptCount val="5"/>
                <c:pt idx="0">
                  <c:v>Analyse</c:v>
                </c:pt>
                <c:pt idx="1">
                  <c:v>Design</c:v>
                </c:pt>
                <c:pt idx="2">
                  <c:v>Coding</c:v>
                </c:pt>
                <c:pt idx="3">
                  <c:v>Testing</c:v>
                </c:pt>
                <c:pt idx="4">
                  <c:v>End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4960</c:v>
                </c:pt>
                <c:pt idx="1">
                  <c:v>6460</c:v>
                </c:pt>
                <c:pt idx="2">
                  <c:v>8900</c:v>
                </c:pt>
                <c:pt idx="3">
                  <c:v>8100</c:v>
                </c:pt>
                <c:pt idx="4">
                  <c:v>6100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47D-49C0-A32A-5D84423D11D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Kosten pro Phase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rgbClr val="FFC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3E54-42BA-9A29-0CB1A4B1DC30}"/>
              </c:ext>
            </c:extLst>
          </c:dPt>
          <c:dPt>
            <c:idx val="2"/>
            <c:invertIfNegative val="0"/>
            <c:bubble3D val="0"/>
            <c:spPr>
              <a:solidFill>
                <a:srgbClr val="00B05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3E54-42BA-9A29-0CB1A4B1DC30}"/>
              </c:ext>
            </c:extLst>
          </c:dPt>
          <c:dPt>
            <c:idx val="3"/>
            <c:invertIfNegative val="0"/>
            <c:bubble3D val="0"/>
            <c:spPr>
              <a:solidFill>
                <a:srgbClr val="4D93D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3E54-42BA-9A29-0CB1A4B1DC30}"/>
              </c:ext>
            </c:extLst>
          </c:dPt>
          <c:dPt>
            <c:idx val="4"/>
            <c:invertIfNegative val="0"/>
            <c:bubble3D val="0"/>
            <c:spPr>
              <a:solidFill>
                <a:srgbClr val="61CBF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3E54-42BA-9A29-0CB1A4B1DC30}"/>
              </c:ext>
            </c:extLst>
          </c:dPt>
          <c:cat>
            <c:strRef>
              <c:f>Sheet1!$A$2:$A$6</c:f>
              <c:strCache>
                <c:ptCount val="5"/>
                <c:pt idx="0">
                  <c:v>Analyse</c:v>
                </c:pt>
                <c:pt idx="1">
                  <c:v>Design</c:v>
                </c:pt>
                <c:pt idx="2">
                  <c:v>Coding</c:v>
                </c:pt>
                <c:pt idx="3">
                  <c:v>Testing</c:v>
                </c:pt>
                <c:pt idx="4">
                  <c:v>End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4960</c:v>
                </c:pt>
                <c:pt idx="1">
                  <c:v>6460</c:v>
                </c:pt>
                <c:pt idx="2">
                  <c:v>8900</c:v>
                </c:pt>
                <c:pt idx="3">
                  <c:v>8100</c:v>
                </c:pt>
                <c:pt idx="4">
                  <c:v>6100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F30-4A92-8F3C-6F0B2370650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463780560"/>
        <c:axId val="1482702704"/>
      </c:barChart>
      <c:catAx>
        <c:axId val="14637805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1482702704"/>
        <c:crosses val="autoZero"/>
        <c:auto val="1"/>
        <c:lblAlgn val="ctr"/>
        <c:lblOffset val="100"/>
        <c:noMultiLvlLbl val="0"/>
      </c:catAx>
      <c:valAx>
        <c:axId val="14827027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146378056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solidFill>
            <a:srgbClr val="FFFFFF"/>
          </a:solidFill>
          <a:prstDash val="solid"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78D65DF-67F8-4C5A-80DE-A994E796A2BC}" type="doc">
      <dgm:prSet loTypeId="urn:microsoft.com/office/officeart/2008/layout/LinedList" loCatId="list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de-DE"/>
        </a:p>
      </dgm:t>
    </dgm:pt>
    <dgm:pt modelId="{BF9172D9-F1DB-480E-8891-67129E7E5E68}">
      <dgm:prSet phldrT="[Text]" phldr="0" custT="1"/>
      <dgm:spPr/>
      <dgm:t>
        <a:bodyPr/>
        <a:lstStyle/>
        <a:p>
          <a:r>
            <a:rPr lang="de-DE" sz="3600" b="0"/>
            <a:t>Team &amp; Projektvorstellung</a:t>
          </a:r>
        </a:p>
      </dgm:t>
    </dgm:pt>
    <dgm:pt modelId="{91E1E6B3-0F6D-4ADA-A8CB-C5999F93F52F}" type="parTrans" cxnId="{F91B7EF9-60A2-4CB3-A5CE-7454F7AD7621}">
      <dgm:prSet/>
      <dgm:spPr/>
      <dgm:t>
        <a:bodyPr/>
        <a:lstStyle/>
        <a:p>
          <a:endParaRPr lang="de-DE" b="0"/>
        </a:p>
      </dgm:t>
    </dgm:pt>
    <dgm:pt modelId="{7580B030-2352-4681-9945-72235FD1EDDE}" type="sibTrans" cxnId="{F91B7EF9-60A2-4CB3-A5CE-7454F7AD7621}">
      <dgm:prSet/>
      <dgm:spPr/>
      <dgm:t>
        <a:bodyPr/>
        <a:lstStyle/>
        <a:p>
          <a:endParaRPr lang="de-DE" b="0"/>
        </a:p>
      </dgm:t>
    </dgm:pt>
    <dgm:pt modelId="{9A36ADB9-04C1-4F80-AE56-6AA57B1B7219}">
      <dgm:prSet phldrT="[Text]" phldr="0" custT="1"/>
      <dgm:spPr/>
      <dgm:t>
        <a:bodyPr/>
        <a:lstStyle/>
        <a:p>
          <a:r>
            <a:rPr lang="de-DE" sz="3600" b="0"/>
            <a:t>Anforderungen</a:t>
          </a:r>
        </a:p>
      </dgm:t>
    </dgm:pt>
    <dgm:pt modelId="{A6BFF9BC-0174-4D9B-AE15-7F6453B22C44}" type="parTrans" cxnId="{05A80E1A-A2D3-4A45-8F4B-52C2E8118637}">
      <dgm:prSet/>
      <dgm:spPr/>
      <dgm:t>
        <a:bodyPr/>
        <a:lstStyle/>
        <a:p>
          <a:endParaRPr lang="de-DE" b="0"/>
        </a:p>
      </dgm:t>
    </dgm:pt>
    <dgm:pt modelId="{A58588B4-5C4D-46EE-800E-50D63F76859A}" type="sibTrans" cxnId="{05A80E1A-A2D3-4A45-8F4B-52C2E8118637}">
      <dgm:prSet/>
      <dgm:spPr/>
      <dgm:t>
        <a:bodyPr/>
        <a:lstStyle/>
        <a:p>
          <a:endParaRPr lang="de-DE" b="0"/>
        </a:p>
      </dgm:t>
    </dgm:pt>
    <dgm:pt modelId="{137A0241-180F-4862-9F7B-371065A335B4}">
      <dgm:prSet custT="1"/>
      <dgm:spPr/>
      <dgm:t>
        <a:bodyPr/>
        <a:lstStyle/>
        <a:p>
          <a:r>
            <a:rPr lang="de-DE" sz="3600" b="0"/>
            <a:t>Business Case &amp; Ausblick</a:t>
          </a:r>
        </a:p>
      </dgm:t>
    </dgm:pt>
    <dgm:pt modelId="{A2176C51-7241-43A6-B68F-267638235DA2}" type="parTrans" cxnId="{595FE285-AB37-4AD2-9A61-F498D6FD2E42}">
      <dgm:prSet/>
      <dgm:spPr/>
      <dgm:t>
        <a:bodyPr/>
        <a:lstStyle/>
        <a:p>
          <a:endParaRPr lang="de-DE" b="0"/>
        </a:p>
      </dgm:t>
    </dgm:pt>
    <dgm:pt modelId="{C698CA4E-6AAD-4B0E-88B4-C44ED00F022B}" type="sibTrans" cxnId="{595FE285-AB37-4AD2-9A61-F498D6FD2E42}">
      <dgm:prSet/>
      <dgm:spPr/>
      <dgm:t>
        <a:bodyPr/>
        <a:lstStyle/>
        <a:p>
          <a:endParaRPr lang="de-DE" b="0"/>
        </a:p>
      </dgm:t>
    </dgm:pt>
    <dgm:pt modelId="{54A86724-4626-430A-8846-3977CEB6AE69}">
      <dgm:prSet phldrT="[Text]" phldr="0" custT="1"/>
      <dgm:spPr/>
      <dgm:t>
        <a:bodyPr/>
        <a:lstStyle/>
        <a:p>
          <a:r>
            <a:rPr lang="de-DE" sz="3600" b="0"/>
            <a:t>Vorgehen &amp; Architektur</a:t>
          </a:r>
        </a:p>
      </dgm:t>
    </dgm:pt>
    <dgm:pt modelId="{CF6CFB52-DAC6-46D5-A658-E3BC1E54CCB0}" type="parTrans" cxnId="{A436A3BF-5B40-4214-991A-E06EBC162060}">
      <dgm:prSet/>
      <dgm:spPr/>
      <dgm:t>
        <a:bodyPr/>
        <a:lstStyle/>
        <a:p>
          <a:endParaRPr lang="de-DE"/>
        </a:p>
      </dgm:t>
    </dgm:pt>
    <dgm:pt modelId="{40F068F2-6C14-4FC7-A924-7F9B3DB7CF9A}" type="sibTrans" cxnId="{A436A3BF-5B40-4214-991A-E06EBC162060}">
      <dgm:prSet/>
      <dgm:spPr/>
      <dgm:t>
        <a:bodyPr/>
        <a:lstStyle/>
        <a:p>
          <a:endParaRPr lang="de-DE"/>
        </a:p>
      </dgm:t>
    </dgm:pt>
    <dgm:pt modelId="{A60B0585-26AA-4260-81AF-AAD2921D8C7C}" type="pres">
      <dgm:prSet presAssocID="{278D65DF-67F8-4C5A-80DE-A994E796A2BC}" presName="vert0" presStyleCnt="0">
        <dgm:presLayoutVars>
          <dgm:dir/>
          <dgm:animOne val="branch"/>
          <dgm:animLvl val="lvl"/>
        </dgm:presLayoutVars>
      </dgm:prSet>
      <dgm:spPr/>
    </dgm:pt>
    <dgm:pt modelId="{9BFC6689-F70C-4FC2-AD79-7BA595F29807}" type="pres">
      <dgm:prSet presAssocID="{BF9172D9-F1DB-480E-8891-67129E7E5E68}" presName="thickLine" presStyleLbl="alignNode1" presStyleIdx="0" presStyleCnt="4"/>
      <dgm:spPr/>
    </dgm:pt>
    <dgm:pt modelId="{6ED8247A-D7B2-4880-B013-5EC789E1A29A}" type="pres">
      <dgm:prSet presAssocID="{BF9172D9-F1DB-480E-8891-67129E7E5E68}" presName="horz1" presStyleCnt="0"/>
      <dgm:spPr/>
    </dgm:pt>
    <dgm:pt modelId="{152A98A8-19DD-4F01-BB05-484F642132C2}" type="pres">
      <dgm:prSet presAssocID="{BF9172D9-F1DB-480E-8891-67129E7E5E68}" presName="tx1" presStyleLbl="revTx" presStyleIdx="0" presStyleCnt="4"/>
      <dgm:spPr/>
    </dgm:pt>
    <dgm:pt modelId="{62675313-10E2-41D2-8B57-CD952616B346}" type="pres">
      <dgm:prSet presAssocID="{BF9172D9-F1DB-480E-8891-67129E7E5E68}" presName="vert1" presStyleCnt="0"/>
      <dgm:spPr/>
    </dgm:pt>
    <dgm:pt modelId="{EF1BBC20-CD9D-48F4-B7DD-AD5C19473F6C}" type="pres">
      <dgm:prSet presAssocID="{9A36ADB9-04C1-4F80-AE56-6AA57B1B7219}" presName="thickLine" presStyleLbl="alignNode1" presStyleIdx="1" presStyleCnt="4"/>
      <dgm:spPr/>
    </dgm:pt>
    <dgm:pt modelId="{66F89CBD-151A-4C20-809C-025FBBCDA869}" type="pres">
      <dgm:prSet presAssocID="{9A36ADB9-04C1-4F80-AE56-6AA57B1B7219}" presName="horz1" presStyleCnt="0"/>
      <dgm:spPr/>
    </dgm:pt>
    <dgm:pt modelId="{45CE402C-665E-476E-9027-11D1C98C09F1}" type="pres">
      <dgm:prSet presAssocID="{9A36ADB9-04C1-4F80-AE56-6AA57B1B7219}" presName="tx1" presStyleLbl="revTx" presStyleIdx="1" presStyleCnt="4"/>
      <dgm:spPr/>
    </dgm:pt>
    <dgm:pt modelId="{81C0134A-3063-4B54-95B8-DA3E77D13C26}" type="pres">
      <dgm:prSet presAssocID="{9A36ADB9-04C1-4F80-AE56-6AA57B1B7219}" presName="vert1" presStyleCnt="0"/>
      <dgm:spPr/>
    </dgm:pt>
    <dgm:pt modelId="{3B4FB2DD-BC00-45C6-983C-C177F7EBE373}" type="pres">
      <dgm:prSet presAssocID="{54A86724-4626-430A-8846-3977CEB6AE69}" presName="thickLine" presStyleLbl="alignNode1" presStyleIdx="2" presStyleCnt="4"/>
      <dgm:spPr/>
    </dgm:pt>
    <dgm:pt modelId="{794668E9-E30B-4211-A439-C7CF22578E60}" type="pres">
      <dgm:prSet presAssocID="{54A86724-4626-430A-8846-3977CEB6AE69}" presName="horz1" presStyleCnt="0"/>
      <dgm:spPr/>
    </dgm:pt>
    <dgm:pt modelId="{6903DF3D-66C8-411E-85EE-DBDCB4602F69}" type="pres">
      <dgm:prSet presAssocID="{54A86724-4626-430A-8846-3977CEB6AE69}" presName="tx1" presStyleLbl="revTx" presStyleIdx="2" presStyleCnt="4"/>
      <dgm:spPr/>
    </dgm:pt>
    <dgm:pt modelId="{CA8DA6EC-5BB5-45C4-88EF-A88913290B83}" type="pres">
      <dgm:prSet presAssocID="{54A86724-4626-430A-8846-3977CEB6AE69}" presName="vert1" presStyleCnt="0"/>
      <dgm:spPr/>
    </dgm:pt>
    <dgm:pt modelId="{97DAD7C3-F777-4590-A61A-41FCFD836FBD}" type="pres">
      <dgm:prSet presAssocID="{137A0241-180F-4862-9F7B-371065A335B4}" presName="thickLine" presStyleLbl="alignNode1" presStyleIdx="3" presStyleCnt="4"/>
      <dgm:spPr/>
    </dgm:pt>
    <dgm:pt modelId="{B4973660-AB0B-40C1-8D87-314D0C88E66C}" type="pres">
      <dgm:prSet presAssocID="{137A0241-180F-4862-9F7B-371065A335B4}" presName="horz1" presStyleCnt="0"/>
      <dgm:spPr/>
    </dgm:pt>
    <dgm:pt modelId="{820FD2DF-2C06-48CF-8A61-225FE37673D2}" type="pres">
      <dgm:prSet presAssocID="{137A0241-180F-4862-9F7B-371065A335B4}" presName="tx1" presStyleLbl="revTx" presStyleIdx="3" presStyleCnt="4"/>
      <dgm:spPr/>
    </dgm:pt>
    <dgm:pt modelId="{62B0398B-ACC7-4B25-87D2-E9651FB7B5A2}" type="pres">
      <dgm:prSet presAssocID="{137A0241-180F-4862-9F7B-371065A335B4}" presName="vert1" presStyleCnt="0"/>
      <dgm:spPr/>
    </dgm:pt>
  </dgm:ptLst>
  <dgm:cxnLst>
    <dgm:cxn modelId="{05A80E1A-A2D3-4A45-8F4B-52C2E8118637}" srcId="{278D65DF-67F8-4C5A-80DE-A994E796A2BC}" destId="{9A36ADB9-04C1-4F80-AE56-6AA57B1B7219}" srcOrd="1" destOrd="0" parTransId="{A6BFF9BC-0174-4D9B-AE15-7F6453B22C44}" sibTransId="{A58588B4-5C4D-46EE-800E-50D63F76859A}"/>
    <dgm:cxn modelId="{275AAD74-C520-43C1-BFBE-729D41CE2CCF}" type="presOf" srcId="{137A0241-180F-4862-9F7B-371065A335B4}" destId="{820FD2DF-2C06-48CF-8A61-225FE37673D2}" srcOrd="0" destOrd="0" presId="urn:microsoft.com/office/officeart/2008/layout/LinedList"/>
    <dgm:cxn modelId="{595FE285-AB37-4AD2-9A61-F498D6FD2E42}" srcId="{278D65DF-67F8-4C5A-80DE-A994E796A2BC}" destId="{137A0241-180F-4862-9F7B-371065A335B4}" srcOrd="3" destOrd="0" parTransId="{A2176C51-7241-43A6-B68F-267638235DA2}" sibTransId="{C698CA4E-6AAD-4B0E-88B4-C44ED00F022B}"/>
    <dgm:cxn modelId="{92DA8C9D-F20A-4747-840E-C6ED4C07DD24}" type="presOf" srcId="{9A36ADB9-04C1-4F80-AE56-6AA57B1B7219}" destId="{45CE402C-665E-476E-9027-11D1C98C09F1}" srcOrd="0" destOrd="0" presId="urn:microsoft.com/office/officeart/2008/layout/LinedList"/>
    <dgm:cxn modelId="{654692AC-07F7-4ED5-9F22-AB04A3F4FBB2}" type="presOf" srcId="{BF9172D9-F1DB-480E-8891-67129E7E5E68}" destId="{152A98A8-19DD-4F01-BB05-484F642132C2}" srcOrd="0" destOrd="0" presId="urn:microsoft.com/office/officeart/2008/layout/LinedList"/>
    <dgm:cxn modelId="{A436A3BF-5B40-4214-991A-E06EBC162060}" srcId="{278D65DF-67F8-4C5A-80DE-A994E796A2BC}" destId="{54A86724-4626-430A-8846-3977CEB6AE69}" srcOrd="2" destOrd="0" parTransId="{CF6CFB52-DAC6-46D5-A658-E3BC1E54CCB0}" sibTransId="{40F068F2-6C14-4FC7-A924-7F9B3DB7CF9A}"/>
    <dgm:cxn modelId="{343A73C2-9A28-452E-A113-E5FFE2B1455F}" type="presOf" srcId="{278D65DF-67F8-4C5A-80DE-A994E796A2BC}" destId="{A60B0585-26AA-4260-81AF-AAD2921D8C7C}" srcOrd="0" destOrd="0" presId="urn:microsoft.com/office/officeart/2008/layout/LinedList"/>
    <dgm:cxn modelId="{FC0B21D4-1481-4B5C-9251-8BE9DADA4E50}" type="presOf" srcId="{54A86724-4626-430A-8846-3977CEB6AE69}" destId="{6903DF3D-66C8-411E-85EE-DBDCB4602F69}" srcOrd="0" destOrd="0" presId="urn:microsoft.com/office/officeart/2008/layout/LinedList"/>
    <dgm:cxn modelId="{F91B7EF9-60A2-4CB3-A5CE-7454F7AD7621}" srcId="{278D65DF-67F8-4C5A-80DE-A994E796A2BC}" destId="{BF9172D9-F1DB-480E-8891-67129E7E5E68}" srcOrd="0" destOrd="0" parTransId="{91E1E6B3-0F6D-4ADA-A8CB-C5999F93F52F}" sibTransId="{7580B030-2352-4681-9945-72235FD1EDDE}"/>
    <dgm:cxn modelId="{DFD77FD3-FDC7-47B4-BB5D-7F6C6E6D4D15}" type="presParOf" srcId="{A60B0585-26AA-4260-81AF-AAD2921D8C7C}" destId="{9BFC6689-F70C-4FC2-AD79-7BA595F29807}" srcOrd="0" destOrd="0" presId="urn:microsoft.com/office/officeart/2008/layout/LinedList"/>
    <dgm:cxn modelId="{0B83D081-085D-41BE-83C3-FFBD718BD600}" type="presParOf" srcId="{A60B0585-26AA-4260-81AF-AAD2921D8C7C}" destId="{6ED8247A-D7B2-4880-B013-5EC789E1A29A}" srcOrd="1" destOrd="0" presId="urn:microsoft.com/office/officeart/2008/layout/LinedList"/>
    <dgm:cxn modelId="{9DCB73F8-5269-4F0E-A60C-F0E594C79139}" type="presParOf" srcId="{6ED8247A-D7B2-4880-B013-5EC789E1A29A}" destId="{152A98A8-19DD-4F01-BB05-484F642132C2}" srcOrd="0" destOrd="0" presId="urn:microsoft.com/office/officeart/2008/layout/LinedList"/>
    <dgm:cxn modelId="{C7001784-C284-4BF6-B55A-3C4524404D0D}" type="presParOf" srcId="{6ED8247A-D7B2-4880-B013-5EC789E1A29A}" destId="{62675313-10E2-41D2-8B57-CD952616B346}" srcOrd="1" destOrd="0" presId="urn:microsoft.com/office/officeart/2008/layout/LinedList"/>
    <dgm:cxn modelId="{1B7EB9A0-474E-47BF-BE90-11A58AA7AF09}" type="presParOf" srcId="{A60B0585-26AA-4260-81AF-AAD2921D8C7C}" destId="{EF1BBC20-CD9D-48F4-B7DD-AD5C19473F6C}" srcOrd="2" destOrd="0" presId="urn:microsoft.com/office/officeart/2008/layout/LinedList"/>
    <dgm:cxn modelId="{5EA4A14C-F938-4B04-86C6-8D0E869ED382}" type="presParOf" srcId="{A60B0585-26AA-4260-81AF-AAD2921D8C7C}" destId="{66F89CBD-151A-4C20-809C-025FBBCDA869}" srcOrd="3" destOrd="0" presId="urn:microsoft.com/office/officeart/2008/layout/LinedList"/>
    <dgm:cxn modelId="{2792114C-EC0B-41B3-A128-CCDD0D868A5C}" type="presParOf" srcId="{66F89CBD-151A-4C20-809C-025FBBCDA869}" destId="{45CE402C-665E-476E-9027-11D1C98C09F1}" srcOrd="0" destOrd="0" presId="urn:microsoft.com/office/officeart/2008/layout/LinedList"/>
    <dgm:cxn modelId="{2777D882-35FE-453B-AA67-5E317E051589}" type="presParOf" srcId="{66F89CBD-151A-4C20-809C-025FBBCDA869}" destId="{81C0134A-3063-4B54-95B8-DA3E77D13C26}" srcOrd="1" destOrd="0" presId="urn:microsoft.com/office/officeart/2008/layout/LinedList"/>
    <dgm:cxn modelId="{ABE3D7FC-E59C-4A62-AD58-7D71B9E9C50F}" type="presParOf" srcId="{A60B0585-26AA-4260-81AF-AAD2921D8C7C}" destId="{3B4FB2DD-BC00-45C6-983C-C177F7EBE373}" srcOrd="4" destOrd="0" presId="urn:microsoft.com/office/officeart/2008/layout/LinedList"/>
    <dgm:cxn modelId="{34E2E156-8495-4C69-80F0-B8543171FFF8}" type="presParOf" srcId="{A60B0585-26AA-4260-81AF-AAD2921D8C7C}" destId="{794668E9-E30B-4211-A439-C7CF22578E60}" srcOrd="5" destOrd="0" presId="urn:microsoft.com/office/officeart/2008/layout/LinedList"/>
    <dgm:cxn modelId="{7BEE3F6E-758F-4E20-872E-2E1F65073122}" type="presParOf" srcId="{794668E9-E30B-4211-A439-C7CF22578E60}" destId="{6903DF3D-66C8-411E-85EE-DBDCB4602F69}" srcOrd="0" destOrd="0" presId="urn:microsoft.com/office/officeart/2008/layout/LinedList"/>
    <dgm:cxn modelId="{B64B819A-AAD0-4022-A3A6-EAB4658E4D93}" type="presParOf" srcId="{794668E9-E30B-4211-A439-C7CF22578E60}" destId="{CA8DA6EC-5BB5-45C4-88EF-A88913290B83}" srcOrd="1" destOrd="0" presId="urn:microsoft.com/office/officeart/2008/layout/LinedList"/>
    <dgm:cxn modelId="{62A76AFE-6978-4365-A399-D72242BD2ED5}" type="presParOf" srcId="{A60B0585-26AA-4260-81AF-AAD2921D8C7C}" destId="{97DAD7C3-F777-4590-A61A-41FCFD836FBD}" srcOrd="6" destOrd="0" presId="urn:microsoft.com/office/officeart/2008/layout/LinedList"/>
    <dgm:cxn modelId="{6FBA3069-4FDC-4939-A115-C1FA8BC01EE8}" type="presParOf" srcId="{A60B0585-26AA-4260-81AF-AAD2921D8C7C}" destId="{B4973660-AB0B-40C1-8D87-314D0C88E66C}" srcOrd="7" destOrd="0" presId="urn:microsoft.com/office/officeart/2008/layout/LinedList"/>
    <dgm:cxn modelId="{C3808777-3329-497C-9993-4AC3D4BBE55F}" type="presParOf" srcId="{B4973660-AB0B-40C1-8D87-314D0C88E66C}" destId="{820FD2DF-2C06-48CF-8A61-225FE37673D2}" srcOrd="0" destOrd="0" presId="urn:microsoft.com/office/officeart/2008/layout/LinedList"/>
    <dgm:cxn modelId="{21274D51-75B3-4FC8-9D7F-0FD4E7455A50}" type="presParOf" srcId="{B4973660-AB0B-40C1-8D87-314D0C88E66C}" destId="{62B0398B-ACC7-4B25-87D2-E9651FB7B5A2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78D65DF-67F8-4C5A-80DE-A994E796A2BC}" type="doc">
      <dgm:prSet loTypeId="urn:microsoft.com/office/officeart/2008/layout/LinedList" loCatId="list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de-DE"/>
        </a:p>
      </dgm:t>
    </dgm:pt>
    <dgm:pt modelId="{BF9172D9-F1DB-480E-8891-67129E7E5E68}">
      <dgm:prSet phldrT="[Text]" phldr="0" custT="1"/>
      <dgm:spPr/>
      <dgm:t>
        <a:bodyPr/>
        <a:lstStyle/>
        <a:p>
          <a:pPr rtl="0"/>
          <a:r>
            <a:rPr lang="de-DE" sz="3200" b="0"/>
            <a:t>Team</a:t>
          </a:r>
        </a:p>
      </dgm:t>
    </dgm:pt>
    <dgm:pt modelId="{91E1E6B3-0F6D-4ADA-A8CB-C5999F93F52F}" type="parTrans" cxnId="{F91B7EF9-60A2-4CB3-A5CE-7454F7AD7621}">
      <dgm:prSet/>
      <dgm:spPr/>
      <dgm:t>
        <a:bodyPr/>
        <a:lstStyle/>
        <a:p>
          <a:endParaRPr lang="de-DE" b="0"/>
        </a:p>
      </dgm:t>
    </dgm:pt>
    <dgm:pt modelId="{7580B030-2352-4681-9945-72235FD1EDDE}" type="sibTrans" cxnId="{F91B7EF9-60A2-4CB3-A5CE-7454F7AD7621}">
      <dgm:prSet/>
      <dgm:spPr/>
      <dgm:t>
        <a:bodyPr/>
        <a:lstStyle/>
        <a:p>
          <a:endParaRPr lang="de-DE" b="0"/>
        </a:p>
      </dgm:t>
    </dgm:pt>
    <dgm:pt modelId="{9A36ADB9-04C1-4F80-AE56-6AA57B1B7219}">
      <dgm:prSet phldrT="[Text]" phldr="0" custT="1"/>
      <dgm:spPr/>
      <dgm:t>
        <a:bodyPr/>
        <a:lstStyle/>
        <a:p>
          <a:pPr rtl="0"/>
          <a:r>
            <a:rPr lang="de-DE" sz="3600" b="0"/>
            <a:t>Master Usecase</a:t>
          </a:r>
        </a:p>
      </dgm:t>
    </dgm:pt>
    <dgm:pt modelId="{A6BFF9BC-0174-4D9B-AE15-7F6453B22C44}" type="parTrans" cxnId="{05A80E1A-A2D3-4A45-8F4B-52C2E8118637}">
      <dgm:prSet/>
      <dgm:spPr/>
      <dgm:t>
        <a:bodyPr/>
        <a:lstStyle/>
        <a:p>
          <a:endParaRPr lang="de-DE" b="0"/>
        </a:p>
      </dgm:t>
    </dgm:pt>
    <dgm:pt modelId="{A58588B4-5C4D-46EE-800E-50D63F76859A}" type="sibTrans" cxnId="{05A80E1A-A2D3-4A45-8F4B-52C2E8118637}">
      <dgm:prSet/>
      <dgm:spPr/>
      <dgm:t>
        <a:bodyPr/>
        <a:lstStyle/>
        <a:p>
          <a:endParaRPr lang="de-DE" b="0"/>
        </a:p>
      </dgm:t>
    </dgm:pt>
    <dgm:pt modelId="{A60B0585-26AA-4260-81AF-AAD2921D8C7C}" type="pres">
      <dgm:prSet presAssocID="{278D65DF-67F8-4C5A-80DE-A994E796A2BC}" presName="vert0" presStyleCnt="0">
        <dgm:presLayoutVars>
          <dgm:dir/>
          <dgm:animOne val="branch"/>
          <dgm:animLvl val="lvl"/>
        </dgm:presLayoutVars>
      </dgm:prSet>
      <dgm:spPr/>
    </dgm:pt>
    <dgm:pt modelId="{9BFC6689-F70C-4FC2-AD79-7BA595F29807}" type="pres">
      <dgm:prSet presAssocID="{BF9172D9-F1DB-480E-8891-67129E7E5E68}" presName="thickLine" presStyleLbl="alignNode1" presStyleIdx="0" presStyleCnt="2"/>
      <dgm:spPr/>
    </dgm:pt>
    <dgm:pt modelId="{6ED8247A-D7B2-4880-B013-5EC789E1A29A}" type="pres">
      <dgm:prSet presAssocID="{BF9172D9-F1DB-480E-8891-67129E7E5E68}" presName="horz1" presStyleCnt="0"/>
      <dgm:spPr/>
    </dgm:pt>
    <dgm:pt modelId="{152A98A8-19DD-4F01-BB05-484F642132C2}" type="pres">
      <dgm:prSet presAssocID="{BF9172D9-F1DB-480E-8891-67129E7E5E68}" presName="tx1" presStyleLbl="revTx" presStyleIdx="0" presStyleCnt="2"/>
      <dgm:spPr/>
    </dgm:pt>
    <dgm:pt modelId="{62675313-10E2-41D2-8B57-CD952616B346}" type="pres">
      <dgm:prSet presAssocID="{BF9172D9-F1DB-480E-8891-67129E7E5E68}" presName="vert1" presStyleCnt="0"/>
      <dgm:spPr/>
    </dgm:pt>
    <dgm:pt modelId="{EF1BBC20-CD9D-48F4-B7DD-AD5C19473F6C}" type="pres">
      <dgm:prSet presAssocID="{9A36ADB9-04C1-4F80-AE56-6AA57B1B7219}" presName="thickLine" presStyleLbl="alignNode1" presStyleIdx="1" presStyleCnt="2"/>
      <dgm:spPr/>
    </dgm:pt>
    <dgm:pt modelId="{66F89CBD-151A-4C20-809C-025FBBCDA869}" type="pres">
      <dgm:prSet presAssocID="{9A36ADB9-04C1-4F80-AE56-6AA57B1B7219}" presName="horz1" presStyleCnt="0"/>
      <dgm:spPr/>
    </dgm:pt>
    <dgm:pt modelId="{45CE402C-665E-476E-9027-11D1C98C09F1}" type="pres">
      <dgm:prSet presAssocID="{9A36ADB9-04C1-4F80-AE56-6AA57B1B7219}" presName="tx1" presStyleLbl="revTx" presStyleIdx="1" presStyleCnt="2"/>
      <dgm:spPr/>
    </dgm:pt>
    <dgm:pt modelId="{81C0134A-3063-4B54-95B8-DA3E77D13C26}" type="pres">
      <dgm:prSet presAssocID="{9A36ADB9-04C1-4F80-AE56-6AA57B1B7219}" presName="vert1" presStyleCnt="0"/>
      <dgm:spPr/>
    </dgm:pt>
  </dgm:ptLst>
  <dgm:cxnLst>
    <dgm:cxn modelId="{05A80E1A-A2D3-4A45-8F4B-52C2E8118637}" srcId="{278D65DF-67F8-4C5A-80DE-A994E796A2BC}" destId="{9A36ADB9-04C1-4F80-AE56-6AA57B1B7219}" srcOrd="1" destOrd="0" parTransId="{A6BFF9BC-0174-4D9B-AE15-7F6453B22C44}" sibTransId="{A58588B4-5C4D-46EE-800E-50D63F76859A}"/>
    <dgm:cxn modelId="{92DA8C9D-F20A-4747-840E-C6ED4C07DD24}" type="presOf" srcId="{9A36ADB9-04C1-4F80-AE56-6AA57B1B7219}" destId="{45CE402C-665E-476E-9027-11D1C98C09F1}" srcOrd="0" destOrd="0" presId="urn:microsoft.com/office/officeart/2008/layout/LinedList"/>
    <dgm:cxn modelId="{654692AC-07F7-4ED5-9F22-AB04A3F4FBB2}" type="presOf" srcId="{BF9172D9-F1DB-480E-8891-67129E7E5E68}" destId="{152A98A8-19DD-4F01-BB05-484F642132C2}" srcOrd="0" destOrd="0" presId="urn:microsoft.com/office/officeart/2008/layout/LinedList"/>
    <dgm:cxn modelId="{343A73C2-9A28-452E-A113-E5FFE2B1455F}" type="presOf" srcId="{278D65DF-67F8-4C5A-80DE-A994E796A2BC}" destId="{A60B0585-26AA-4260-81AF-AAD2921D8C7C}" srcOrd="0" destOrd="0" presId="urn:microsoft.com/office/officeart/2008/layout/LinedList"/>
    <dgm:cxn modelId="{F91B7EF9-60A2-4CB3-A5CE-7454F7AD7621}" srcId="{278D65DF-67F8-4C5A-80DE-A994E796A2BC}" destId="{BF9172D9-F1DB-480E-8891-67129E7E5E68}" srcOrd="0" destOrd="0" parTransId="{91E1E6B3-0F6D-4ADA-A8CB-C5999F93F52F}" sibTransId="{7580B030-2352-4681-9945-72235FD1EDDE}"/>
    <dgm:cxn modelId="{DFD77FD3-FDC7-47B4-BB5D-7F6C6E6D4D15}" type="presParOf" srcId="{A60B0585-26AA-4260-81AF-AAD2921D8C7C}" destId="{9BFC6689-F70C-4FC2-AD79-7BA595F29807}" srcOrd="0" destOrd="0" presId="urn:microsoft.com/office/officeart/2008/layout/LinedList"/>
    <dgm:cxn modelId="{0B83D081-085D-41BE-83C3-FFBD718BD600}" type="presParOf" srcId="{A60B0585-26AA-4260-81AF-AAD2921D8C7C}" destId="{6ED8247A-D7B2-4880-B013-5EC789E1A29A}" srcOrd="1" destOrd="0" presId="urn:microsoft.com/office/officeart/2008/layout/LinedList"/>
    <dgm:cxn modelId="{9DCB73F8-5269-4F0E-A60C-F0E594C79139}" type="presParOf" srcId="{6ED8247A-D7B2-4880-B013-5EC789E1A29A}" destId="{152A98A8-19DD-4F01-BB05-484F642132C2}" srcOrd="0" destOrd="0" presId="urn:microsoft.com/office/officeart/2008/layout/LinedList"/>
    <dgm:cxn modelId="{C7001784-C284-4BF6-B55A-3C4524404D0D}" type="presParOf" srcId="{6ED8247A-D7B2-4880-B013-5EC789E1A29A}" destId="{62675313-10E2-41D2-8B57-CD952616B346}" srcOrd="1" destOrd="0" presId="urn:microsoft.com/office/officeart/2008/layout/LinedList"/>
    <dgm:cxn modelId="{1B7EB9A0-474E-47BF-BE90-11A58AA7AF09}" type="presParOf" srcId="{A60B0585-26AA-4260-81AF-AAD2921D8C7C}" destId="{EF1BBC20-CD9D-48F4-B7DD-AD5C19473F6C}" srcOrd="2" destOrd="0" presId="urn:microsoft.com/office/officeart/2008/layout/LinedList"/>
    <dgm:cxn modelId="{5EA4A14C-F938-4B04-86C6-8D0E869ED382}" type="presParOf" srcId="{A60B0585-26AA-4260-81AF-AAD2921D8C7C}" destId="{66F89CBD-151A-4C20-809C-025FBBCDA869}" srcOrd="3" destOrd="0" presId="urn:microsoft.com/office/officeart/2008/layout/LinedList"/>
    <dgm:cxn modelId="{2792114C-EC0B-41B3-A128-CCDD0D868A5C}" type="presParOf" srcId="{66F89CBD-151A-4C20-809C-025FBBCDA869}" destId="{45CE402C-665E-476E-9027-11D1C98C09F1}" srcOrd="0" destOrd="0" presId="urn:microsoft.com/office/officeart/2008/layout/LinedList"/>
    <dgm:cxn modelId="{2777D882-35FE-453B-AA67-5E317E051589}" type="presParOf" srcId="{66F89CBD-151A-4C20-809C-025FBBCDA869}" destId="{81C0134A-3063-4B54-95B8-DA3E77D13C26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78D65DF-67F8-4C5A-80DE-A994E796A2BC}" type="doc">
      <dgm:prSet loTypeId="urn:microsoft.com/office/officeart/2008/layout/LinedList" loCatId="list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de-DE"/>
        </a:p>
      </dgm:t>
    </dgm:pt>
    <dgm:pt modelId="{BF9172D9-F1DB-480E-8891-67129E7E5E68}">
      <dgm:prSet phldrT="[Text]" phldr="0" custT="1"/>
      <dgm:spPr/>
      <dgm:t>
        <a:bodyPr/>
        <a:lstStyle/>
        <a:p>
          <a:pPr rtl="0"/>
          <a:r>
            <a:rPr lang="de-DE" sz="3600" b="0"/>
            <a:t>Funktionsumfang</a:t>
          </a:r>
        </a:p>
      </dgm:t>
    </dgm:pt>
    <dgm:pt modelId="{91E1E6B3-0F6D-4ADA-A8CB-C5999F93F52F}" type="parTrans" cxnId="{F91B7EF9-60A2-4CB3-A5CE-7454F7AD7621}">
      <dgm:prSet/>
      <dgm:spPr/>
      <dgm:t>
        <a:bodyPr/>
        <a:lstStyle/>
        <a:p>
          <a:endParaRPr lang="de-DE" b="0"/>
        </a:p>
      </dgm:t>
    </dgm:pt>
    <dgm:pt modelId="{7580B030-2352-4681-9945-72235FD1EDDE}" type="sibTrans" cxnId="{F91B7EF9-60A2-4CB3-A5CE-7454F7AD7621}">
      <dgm:prSet/>
      <dgm:spPr/>
      <dgm:t>
        <a:bodyPr/>
        <a:lstStyle/>
        <a:p>
          <a:endParaRPr lang="de-DE" b="0"/>
        </a:p>
      </dgm:t>
    </dgm:pt>
    <dgm:pt modelId="{9A36ADB9-04C1-4F80-AE56-6AA57B1B7219}">
      <dgm:prSet phldrT="[Text]" phldr="0" custT="1"/>
      <dgm:spPr/>
      <dgm:t>
        <a:bodyPr/>
        <a:lstStyle/>
        <a:p>
          <a:pPr rtl="0"/>
          <a:r>
            <a:rPr lang="de-DE" sz="3600" b="0"/>
            <a:t>Funktionale Anforderungen</a:t>
          </a:r>
        </a:p>
      </dgm:t>
    </dgm:pt>
    <dgm:pt modelId="{A6BFF9BC-0174-4D9B-AE15-7F6453B22C44}" type="parTrans" cxnId="{05A80E1A-A2D3-4A45-8F4B-52C2E8118637}">
      <dgm:prSet/>
      <dgm:spPr/>
      <dgm:t>
        <a:bodyPr/>
        <a:lstStyle/>
        <a:p>
          <a:endParaRPr lang="de-DE" b="0"/>
        </a:p>
      </dgm:t>
    </dgm:pt>
    <dgm:pt modelId="{A58588B4-5C4D-46EE-800E-50D63F76859A}" type="sibTrans" cxnId="{05A80E1A-A2D3-4A45-8F4B-52C2E8118637}">
      <dgm:prSet/>
      <dgm:spPr/>
      <dgm:t>
        <a:bodyPr/>
        <a:lstStyle/>
        <a:p>
          <a:endParaRPr lang="de-DE" b="0"/>
        </a:p>
      </dgm:t>
    </dgm:pt>
    <dgm:pt modelId="{6A8A7E22-C588-4B1B-B257-F2FE2E49B144}">
      <dgm:prSet phldrT="[Text]" phldr="0" custT="1"/>
      <dgm:spPr/>
      <dgm:t>
        <a:bodyPr/>
        <a:lstStyle/>
        <a:p>
          <a:pPr rtl="0"/>
          <a:r>
            <a:rPr lang="de-DE" sz="3600" b="0"/>
            <a:t>Nicht-funktionale Anforderungen</a:t>
          </a:r>
        </a:p>
      </dgm:t>
    </dgm:pt>
    <dgm:pt modelId="{3456FF4D-B59D-4F90-BF61-656D08F427D9}" type="parTrans" cxnId="{D8FAE55E-5DBE-4E2D-80DB-F0DEC3D443C5}">
      <dgm:prSet/>
      <dgm:spPr/>
      <dgm:t>
        <a:bodyPr/>
        <a:lstStyle/>
        <a:p>
          <a:endParaRPr lang="de-DE"/>
        </a:p>
      </dgm:t>
    </dgm:pt>
    <dgm:pt modelId="{685B90D2-DA1D-4EC7-A5C9-12C9FD748C2A}" type="sibTrans" cxnId="{D8FAE55E-5DBE-4E2D-80DB-F0DEC3D443C5}">
      <dgm:prSet/>
      <dgm:spPr/>
      <dgm:t>
        <a:bodyPr/>
        <a:lstStyle/>
        <a:p>
          <a:endParaRPr lang="de-DE"/>
        </a:p>
      </dgm:t>
    </dgm:pt>
    <dgm:pt modelId="{A60B0585-26AA-4260-81AF-AAD2921D8C7C}" type="pres">
      <dgm:prSet presAssocID="{278D65DF-67F8-4C5A-80DE-A994E796A2BC}" presName="vert0" presStyleCnt="0">
        <dgm:presLayoutVars>
          <dgm:dir/>
          <dgm:animOne val="branch"/>
          <dgm:animLvl val="lvl"/>
        </dgm:presLayoutVars>
      </dgm:prSet>
      <dgm:spPr/>
    </dgm:pt>
    <dgm:pt modelId="{9BFC6689-F70C-4FC2-AD79-7BA595F29807}" type="pres">
      <dgm:prSet presAssocID="{BF9172D9-F1DB-480E-8891-67129E7E5E68}" presName="thickLine" presStyleLbl="alignNode1" presStyleIdx="0" presStyleCnt="3"/>
      <dgm:spPr/>
    </dgm:pt>
    <dgm:pt modelId="{6ED8247A-D7B2-4880-B013-5EC789E1A29A}" type="pres">
      <dgm:prSet presAssocID="{BF9172D9-F1DB-480E-8891-67129E7E5E68}" presName="horz1" presStyleCnt="0"/>
      <dgm:spPr/>
    </dgm:pt>
    <dgm:pt modelId="{152A98A8-19DD-4F01-BB05-484F642132C2}" type="pres">
      <dgm:prSet presAssocID="{BF9172D9-F1DB-480E-8891-67129E7E5E68}" presName="tx1" presStyleLbl="revTx" presStyleIdx="0" presStyleCnt="3"/>
      <dgm:spPr/>
    </dgm:pt>
    <dgm:pt modelId="{62675313-10E2-41D2-8B57-CD952616B346}" type="pres">
      <dgm:prSet presAssocID="{BF9172D9-F1DB-480E-8891-67129E7E5E68}" presName="vert1" presStyleCnt="0"/>
      <dgm:spPr/>
    </dgm:pt>
    <dgm:pt modelId="{EF1BBC20-CD9D-48F4-B7DD-AD5C19473F6C}" type="pres">
      <dgm:prSet presAssocID="{9A36ADB9-04C1-4F80-AE56-6AA57B1B7219}" presName="thickLine" presStyleLbl="alignNode1" presStyleIdx="1" presStyleCnt="3"/>
      <dgm:spPr/>
    </dgm:pt>
    <dgm:pt modelId="{66F89CBD-151A-4C20-809C-025FBBCDA869}" type="pres">
      <dgm:prSet presAssocID="{9A36ADB9-04C1-4F80-AE56-6AA57B1B7219}" presName="horz1" presStyleCnt="0"/>
      <dgm:spPr/>
    </dgm:pt>
    <dgm:pt modelId="{45CE402C-665E-476E-9027-11D1C98C09F1}" type="pres">
      <dgm:prSet presAssocID="{9A36ADB9-04C1-4F80-AE56-6AA57B1B7219}" presName="tx1" presStyleLbl="revTx" presStyleIdx="1" presStyleCnt="3"/>
      <dgm:spPr/>
    </dgm:pt>
    <dgm:pt modelId="{81C0134A-3063-4B54-95B8-DA3E77D13C26}" type="pres">
      <dgm:prSet presAssocID="{9A36ADB9-04C1-4F80-AE56-6AA57B1B7219}" presName="vert1" presStyleCnt="0"/>
      <dgm:spPr/>
    </dgm:pt>
    <dgm:pt modelId="{5D89DBFE-719D-429C-B09C-EC036C51B157}" type="pres">
      <dgm:prSet presAssocID="{6A8A7E22-C588-4B1B-B257-F2FE2E49B144}" presName="thickLine" presStyleLbl="alignNode1" presStyleIdx="2" presStyleCnt="3"/>
      <dgm:spPr/>
    </dgm:pt>
    <dgm:pt modelId="{FBF6297B-7FC3-485D-B5F3-D05D6ED57C37}" type="pres">
      <dgm:prSet presAssocID="{6A8A7E22-C588-4B1B-B257-F2FE2E49B144}" presName="horz1" presStyleCnt="0"/>
      <dgm:spPr/>
    </dgm:pt>
    <dgm:pt modelId="{874772AF-46C0-4164-AEE8-9DF61B3FBDAE}" type="pres">
      <dgm:prSet presAssocID="{6A8A7E22-C588-4B1B-B257-F2FE2E49B144}" presName="tx1" presStyleLbl="revTx" presStyleIdx="2" presStyleCnt="3"/>
      <dgm:spPr/>
    </dgm:pt>
    <dgm:pt modelId="{D7064A58-4467-4AC4-9E3B-8DCC6474CA9B}" type="pres">
      <dgm:prSet presAssocID="{6A8A7E22-C588-4B1B-B257-F2FE2E49B144}" presName="vert1" presStyleCnt="0"/>
      <dgm:spPr/>
    </dgm:pt>
  </dgm:ptLst>
  <dgm:cxnLst>
    <dgm:cxn modelId="{05A80E1A-A2D3-4A45-8F4B-52C2E8118637}" srcId="{278D65DF-67F8-4C5A-80DE-A994E796A2BC}" destId="{9A36ADB9-04C1-4F80-AE56-6AA57B1B7219}" srcOrd="1" destOrd="0" parTransId="{A6BFF9BC-0174-4D9B-AE15-7F6453B22C44}" sibTransId="{A58588B4-5C4D-46EE-800E-50D63F76859A}"/>
    <dgm:cxn modelId="{D8FAE55E-5DBE-4E2D-80DB-F0DEC3D443C5}" srcId="{278D65DF-67F8-4C5A-80DE-A994E796A2BC}" destId="{6A8A7E22-C588-4B1B-B257-F2FE2E49B144}" srcOrd="2" destOrd="0" parTransId="{3456FF4D-B59D-4F90-BF61-656D08F427D9}" sibTransId="{685B90D2-DA1D-4EC7-A5C9-12C9FD748C2A}"/>
    <dgm:cxn modelId="{25C7CD6C-B135-46A2-AC2A-F9CE5333602D}" type="presOf" srcId="{6A8A7E22-C588-4B1B-B257-F2FE2E49B144}" destId="{874772AF-46C0-4164-AEE8-9DF61B3FBDAE}" srcOrd="0" destOrd="0" presId="urn:microsoft.com/office/officeart/2008/layout/LinedList"/>
    <dgm:cxn modelId="{92DA8C9D-F20A-4747-840E-C6ED4C07DD24}" type="presOf" srcId="{9A36ADB9-04C1-4F80-AE56-6AA57B1B7219}" destId="{45CE402C-665E-476E-9027-11D1C98C09F1}" srcOrd="0" destOrd="0" presId="urn:microsoft.com/office/officeart/2008/layout/LinedList"/>
    <dgm:cxn modelId="{654692AC-07F7-4ED5-9F22-AB04A3F4FBB2}" type="presOf" srcId="{BF9172D9-F1DB-480E-8891-67129E7E5E68}" destId="{152A98A8-19DD-4F01-BB05-484F642132C2}" srcOrd="0" destOrd="0" presId="urn:microsoft.com/office/officeart/2008/layout/LinedList"/>
    <dgm:cxn modelId="{343A73C2-9A28-452E-A113-E5FFE2B1455F}" type="presOf" srcId="{278D65DF-67F8-4C5A-80DE-A994E796A2BC}" destId="{A60B0585-26AA-4260-81AF-AAD2921D8C7C}" srcOrd="0" destOrd="0" presId="urn:microsoft.com/office/officeart/2008/layout/LinedList"/>
    <dgm:cxn modelId="{F91B7EF9-60A2-4CB3-A5CE-7454F7AD7621}" srcId="{278D65DF-67F8-4C5A-80DE-A994E796A2BC}" destId="{BF9172D9-F1DB-480E-8891-67129E7E5E68}" srcOrd="0" destOrd="0" parTransId="{91E1E6B3-0F6D-4ADA-A8CB-C5999F93F52F}" sibTransId="{7580B030-2352-4681-9945-72235FD1EDDE}"/>
    <dgm:cxn modelId="{DFD77FD3-FDC7-47B4-BB5D-7F6C6E6D4D15}" type="presParOf" srcId="{A60B0585-26AA-4260-81AF-AAD2921D8C7C}" destId="{9BFC6689-F70C-4FC2-AD79-7BA595F29807}" srcOrd="0" destOrd="0" presId="urn:microsoft.com/office/officeart/2008/layout/LinedList"/>
    <dgm:cxn modelId="{0B83D081-085D-41BE-83C3-FFBD718BD600}" type="presParOf" srcId="{A60B0585-26AA-4260-81AF-AAD2921D8C7C}" destId="{6ED8247A-D7B2-4880-B013-5EC789E1A29A}" srcOrd="1" destOrd="0" presId="urn:microsoft.com/office/officeart/2008/layout/LinedList"/>
    <dgm:cxn modelId="{9DCB73F8-5269-4F0E-A60C-F0E594C79139}" type="presParOf" srcId="{6ED8247A-D7B2-4880-B013-5EC789E1A29A}" destId="{152A98A8-19DD-4F01-BB05-484F642132C2}" srcOrd="0" destOrd="0" presId="urn:microsoft.com/office/officeart/2008/layout/LinedList"/>
    <dgm:cxn modelId="{C7001784-C284-4BF6-B55A-3C4524404D0D}" type="presParOf" srcId="{6ED8247A-D7B2-4880-B013-5EC789E1A29A}" destId="{62675313-10E2-41D2-8B57-CD952616B346}" srcOrd="1" destOrd="0" presId="urn:microsoft.com/office/officeart/2008/layout/LinedList"/>
    <dgm:cxn modelId="{1B7EB9A0-474E-47BF-BE90-11A58AA7AF09}" type="presParOf" srcId="{A60B0585-26AA-4260-81AF-AAD2921D8C7C}" destId="{EF1BBC20-CD9D-48F4-B7DD-AD5C19473F6C}" srcOrd="2" destOrd="0" presId="urn:microsoft.com/office/officeart/2008/layout/LinedList"/>
    <dgm:cxn modelId="{5EA4A14C-F938-4B04-86C6-8D0E869ED382}" type="presParOf" srcId="{A60B0585-26AA-4260-81AF-AAD2921D8C7C}" destId="{66F89CBD-151A-4C20-809C-025FBBCDA869}" srcOrd="3" destOrd="0" presId="urn:microsoft.com/office/officeart/2008/layout/LinedList"/>
    <dgm:cxn modelId="{2792114C-EC0B-41B3-A128-CCDD0D868A5C}" type="presParOf" srcId="{66F89CBD-151A-4C20-809C-025FBBCDA869}" destId="{45CE402C-665E-476E-9027-11D1C98C09F1}" srcOrd="0" destOrd="0" presId="urn:microsoft.com/office/officeart/2008/layout/LinedList"/>
    <dgm:cxn modelId="{2777D882-35FE-453B-AA67-5E317E051589}" type="presParOf" srcId="{66F89CBD-151A-4C20-809C-025FBBCDA869}" destId="{81C0134A-3063-4B54-95B8-DA3E77D13C26}" srcOrd="1" destOrd="0" presId="urn:microsoft.com/office/officeart/2008/layout/LinedList"/>
    <dgm:cxn modelId="{8088DC74-047B-4899-BEEE-4C72BB7FCD25}" type="presParOf" srcId="{A60B0585-26AA-4260-81AF-AAD2921D8C7C}" destId="{5D89DBFE-719D-429C-B09C-EC036C51B157}" srcOrd="4" destOrd="0" presId="urn:microsoft.com/office/officeart/2008/layout/LinedList"/>
    <dgm:cxn modelId="{CB3FFAC4-2897-4D75-80D3-8BE0335E5D41}" type="presParOf" srcId="{A60B0585-26AA-4260-81AF-AAD2921D8C7C}" destId="{FBF6297B-7FC3-485D-B5F3-D05D6ED57C37}" srcOrd="5" destOrd="0" presId="urn:microsoft.com/office/officeart/2008/layout/LinedList"/>
    <dgm:cxn modelId="{7F0CDA12-4F86-40D3-A34B-5A2DC7F3AEC6}" type="presParOf" srcId="{FBF6297B-7FC3-485D-B5F3-D05D6ED57C37}" destId="{874772AF-46C0-4164-AEE8-9DF61B3FBDAE}" srcOrd="0" destOrd="0" presId="urn:microsoft.com/office/officeart/2008/layout/LinedList"/>
    <dgm:cxn modelId="{A2688745-B2FB-479A-9E5C-6B6F47A6819A}" type="presParOf" srcId="{FBF6297B-7FC3-485D-B5F3-D05D6ED57C37}" destId="{D7064A58-4467-4AC4-9E3B-8DCC6474CA9B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6E54CD3-736F-45BA-96A5-07B7986E8CC7}" type="doc">
      <dgm:prSet loTypeId="urn:microsoft.com/office/officeart/2005/8/layout/lProcess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de-DE"/>
        </a:p>
      </dgm:t>
    </dgm:pt>
    <dgm:pt modelId="{EED09E50-EACC-4D53-831D-428E16B1B879}">
      <dgm:prSet phldrT="[Text]" phldr="0"/>
      <dgm:spPr/>
      <dgm:t>
        <a:bodyPr/>
        <a:lstStyle/>
        <a:p>
          <a:r>
            <a:rPr lang="de-DE" err="1"/>
            <a:t>MimeType</a:t>
          </a:r>
          <a:r>
            <a:rPr lang="de-DE"/>
            <a:t> Erkennung (FR.01)</a:t>
          </a:r>
        </a:p>
      </dgm:t>
    </dgm:pt>
    <dgm:pt modelId="{D86FA6DC-276F-4C5F-A118-48646F8C0022}" type="parTrans" cxnId="{24C0550E-80FB-4C72-807B-769E6E441EC6}">
      <dgm:prSet/>
      <dgm:spPr/>
      <dgm:t>
        <a:bodyPr/>
        <a:lstStyle/>
        <a:p>
          <a:endParaRPr lang="de-DE"/>
        </a:p>
      </dgm:t>
    </dgm:pt>
    <dgm:pt modelId="{A1EEDB47-E80E-4B7D-B238-C20512AFC325}" type="sibTrans" cxnId="{24C0550E-80FB-4C72-807B-769E6E441EC6}">
      <dgm:prSet/>
      <dgm:spPr/>
      <dgm:t>
        <a:bodyPr/>
        <a:lstStyle/>
        <a:p>
          <a:endParaRPr lang="de-DE"/>
        </a:p>
      </dgm:t>
    </dgm:pt>
    <dgm:pt modelId="{58C8665B-21B4-4D4A-80BF-35EFD4016918}">
      <dgm:prSet phldrT="[Text]" phldr="0"/>
      <dgm:spPr/>
      <dgm:t>
        <a:bodyPr/>
        <a:lstStyle/>
        <a:p>
          <a:r>
            <a:rPr lang="de-DE"/>
            <a:t>Automatische Erkennung aller unterstützten Modelltypen</a:t>
          </a:r>
        </a:p>
      </dgm:t>
    </dgm:pt>
    <dgm:pt modelId="{87D4F51B-02B4-4117-850C-9238F6159360}" type="parTrans" cxnId="{1F9621B2-3A93-4E21-91B8-D8B05F88583D}">
      <dgm:prSet/>
      <dgm:spPr/>
      <dgm:t>
        <a:bodyPr/>
        <a:lstStyle/>
        <a:p>
          <a:endParaRPr lang="de-DE"/>
        </a:p>
      </dgm:t>
    </dgm:pt>
    <dgm:pt modelId="{9914C064-4B78-4E1A-97AC-C726220AC529}" type="sibTrans" cxnId="{1F9621B2-3A93-4E21-91B8-D8B05F88583D}">
      <dgm:prSet/>
      <dgm:spPr/>
      <dgm:t>
        <a:bodyPr/>
        <a:lstStyle/>
        <a:p>
          <a:endParaRPr lang="de-DE"/>
        </a:p>
      </dgm:t>
    </dgm:pt>
    <dgm:pt modelId="{A4EB8517-A149-436F-9330-437CF85BBDCD}">
      <dgm:prSet phldrT="[Text]" phldr="0"/>
      <dgm:spPr/>
      <dgm:t>
        <a:bodyPr/>
        <a:lstStyle/>
        <a:p>
          <a:r>
            <a:rPr lang="de-DE"/>
            <a:t>Dateiendung tatsächlichen Dateiinhalt übereinstimmt</a:t>
          </a:r>
        </a:p>
      </dgm:t>
    </dgm:pt>
    <dgm:pt modelId="{EE68D262-5864-429A-99BB-763D1F65830D}" type="parTrans" cxnId="{3B9DA25A-6250-4085-B76B-2E5EBE0ED75F}">
      <dgm:prSet/>
      <dgm:spPr/>
      <dgm:t>
        <a:bodyPr/>
        <a:lstStyle/>
        <a:p>
          <a:endParaRPr lang="de-DE"/>
        </a:p>
      </dgm:t>
    </dgm:pt>
    <dgm:pt modelId="{733623F3-1A2D-4DAF-9A02-0395062A12CB}" type="sibTrans" cxnId="{3B9DA25A-6250-4085-B76B-2E5EBE0ED75F}">
      <dgm:prSet/>
      <dgm:spPr/>
      <dgm:t>
        <a:bodyPr/>
        <a:lstStyle/>
        <a:p>
          <a:endParaRPr lang="de-DE"/>
        </a:p>
      </dgm:t>
    </dgm:pt>
    <dgm:pt modelId="{5A6A5B5C-4AC7-43DE-9F17-8C88156D47F0}">
      <dgm:prSet phldrT="[Text]" phldr="0"/>
      <dgm:spPr/>
      <dgm:t>
        <a:bodyPr/>
        <a:lstStyle/>
        <a:p>
          <a:r>
            <a:rPr lang="de-DE"/>
            <a:t>Priorität: 5</a:t>
          </a:r>
        </a:p>
      </dgm:t>
    </dgm:pt>
    <dgm:pt modelId="{12B61EDC-FDC9-48AB-9DF4-981653B3830A}" type="parTrans" cxnId="{5E60229C-96B5-40D4-AC90-04CEDB31CC16}">
      <dgm:prSet/>
      <dgm:spPr/>
      <dgm:t>
        <a:bodyPr/>
        <a:lstStyle/>
        <a:p>
          <a:endParaRPr lang="de-DE"/>
        </a:p>
      </dgm:t>
    </dgm:pt>
    <dgm:pt modelId="{8EEE3427-7FE5-49AA-ABE1-6A1D887B7E60}" type="sibTrans" cxnId="{5E60229C-96B5-40D4-AC90-04CEDB31CC16}">
      <dgm:prSet/>
      <dgm:spPr/>
      <dgm:t>
        <a:bodyPr/>
        <a:lstStyle/>
        <a:p>
          <a:endParaRPr lang="de-DE"/>
        </a:p>
      </dgm:t>
    </dgm:pt>
    <dgm:pt modelId="{A531461F-2B39-4734-A054-48D7C4A02C64}">
      <dgm:prSet phldrT="[Text]" phldr="0"/>
      <dgm:spPr/>
      <dgm:t>
        <a:bodyPr/>
        <a:lstStyle/>
        <a:p>
          <a:r>
            <a:rPr lang="de-DE"/>
            <a:t>XML-Inhaltsverzeichnis (FR.03)</a:t>
          </a:r>
        </a:p>
      </dgm:t>
    </dgm:pt>
    <dgm:pt modelId="{8A732D83-BFB1-4E6C-A495-C01FC7905521}" type="parTrans" cxnId="{CB23C63E-B8BC-4247-95D5-E41C0A87FD04}">
      <dgm:prSet/>
      <dgm:spPr/>
      <dgm:t>
        <a:bodyPr/>
        <a:lstStyle/>
        <a:p>
          <a:endParaRPr lang="de-DE"/>
        </a:p>
      </dgm:t>
    </dgm:pt>
    <dgm:pt modelId="{ED1F8B0C-433C-4B36-865A-5FEA244C6B7E}" type="sibTrans" cxnId="{CB23C63E-B8BC-4247-95D5-E41C0A87FD04}">
      <dgm:prSet/>
      <dgm:spPr/>
      <dgm:t>
        <a:bodyPr/>
        <a:lstStyle/>
        <a:p>
          <a:endParaRPr lang="de-DE"/>
        </a:p>
      </dgm:t>
    </dgm:pt>
    <dgm:pt modelId="{BAA67198-471B-4642-8B84-F5161D33CEEC}">
      <dgm:prSet phldrT="[Text]" phldr="0"/>
      <dgm:spPr/>
      <dgm:t>
        <a:bodyPr/>
        <a:lstStyle/>
        <a:p>
          <a:r>
            <a:rPr lang="de-DE"/>
            <a:t>XML-Dokument Navigieren zu können</a:t>
          </a:r>
        </a:p>
      </dgm:t>
    </dgm:pt>
    <dgm:pt modelId="{FBCA9100-823A-4A35-8CE4-2A4061F6701F}" type="parTrans" cxnId="{A6772E82-5310-44D3-81B3-2845D68993A5}">
      <dgm:prSet/>
      <dgm:spPr/>
      <dgm:t>
        <a:bodyPr/>
        <a:lstStyle/>
        <a:p>
          <a:endParaRPr lang="de-DE"/>
        </a:p>
      </dgm:t>
    </dgm:pt>
    <dgm:pt modelId="{3C542556-5E38-4FD0-B529-865BBF6F723D}" type="sibTrans" cxnId="{A6772E82-5310-44D3-81B3-2845D68993A5}">
      <dgm:prSet/>
      <dgm:spPr/>
      <dgm:t>
        <a:bodyPr/>
        <a:lstStyle/>
        <a:p>
          <a:endParaRPr lang="de-DE"/>
        </a:p>
      </dgm:t>
    </dgm:pt>
    <dgm:pt modelId="{3441B63B-868E-424B-920F-914BE55145BC}">
      <dgm:prSet phldrT="[Text]" phldr="0"/>
      <dgm:spPr/>
      <dgm:t>
        <a:bodyPr/>
        <a:lstStyle/>
        <a:p>
          <a:r>
            <a:rPr lang="de-DE"/>
            <a:t>Priorität: 4</a:t>
          </a:r>
        </a:p>
      </dgm:t>
    </dgm:pt>
    <dgm:pt modelId="{9032624A-D0BE-40AF-BF2A-51D3C58F07EE}" type="parTrans" cxnId="{D8916BE7-EE1F-4D61-8491-0D6E70A9F7AC}">
      <dgm:prSet/>
      <dgm:spPr/>
      <dgm:t>
        <a:bodyPr/>
        <a:lstStyle/>
        <a:p>
          <a:endParaRPr lang="de-DE"/>
        </a:p>
      </dgm:t>
    </dgm:pt>
    <dgm:pt modelId="{F0F62B54-1ACE-40D3-8053-117A8F638902}" type="sibTrans" cxnId="{D8916BE7-EE1F-4D61-8491-0D6E70A9F7AC}">
      <dgm:prSet/>
      <dgm:spPr/>
      <dgm:t>
        <a:bodyPr/>
        <a:lstStyle/>
        <a:p>
          <a:endParaRPr lang="de-DE"/>
        </a:p>
      </dgm:t>
    </dgm:pt>
    <dgm:pt modelId="{563451D9-72C6-4C59-9D47-F672760CDE09}">
      <dgm:prSet phldrT="[Text]" phldr="0"/>
      <dgm:spPr/>
      <dgm:t>
        <a:bodyPr/>
        <a:lstStyle/>
        <a:p>
          <a:r>
            <a:rPr lang="de-DE"/>
            <a:t>API-Datenabruf (FR.05)</a:t>
          </a:r>
        </a:p>
      </dgm:t>
    </dgm:pt>
    <dgm:pt modelId="{C0E7ED2B-57B0-4056-914C-CFEC8E7E7B12}" type="parTrans" cxnId="{1BA8DDF1-A44B-4838-A202-AA9EEA8757DE}">
      <dgm:prSet/>
      <dgm:spPr/>
      <dgm:t>
        <a:bodyPr/>
        <a:lstStyle/>
        <a:p>
          <a:endParaRPr lang="de-DE"/>
        </a:p>
      </dgm:t>
    </dgm:pt>
    <dgm:pt modelId="{BF963A96-DC8B-43DE-B758-B34D026BA394}" type="sibTrans" cxnId="{1BA8DDF1-A44B-4838-A202-AA9EEA8757DE}">
      <dgm:prSet/>
      <dgm:spPr/>
      <dgm:t>
        <a:bodyPr/>
        <a:lstStyle/>
        <a:p>
          <a:endParaRPr lang="de-DE"/>
        </a:p>
      </dgm:t>
    </dgm:pt>
    <dgm:pt modelId="{E568DEBF-238D-430C-B477-D88F22C42B30}">
      <dgm:prSet phldrT="[Text]" phldr="0"/>
      <dgm:spPr/>
      <dgm:t>
        <a:bodyPr/>
        <a:lstStyle/>
        <a:p>
          <a:r>
            <a:rPr lang="de-DE"/>
            <a:t>Einzelne Datenpunkte eines AAS können per API abgefragt werden</a:t>
          </a:r>
        </a:p>
      </dgm:t>
    </dgm:pt>
    <dgm:pt modelId="{E4ED6F75-9FC3-44A2-B409-F7DBC3DB419E}" type="parTrans" cxnId="{507DE2D6-D0EC-4BB1-9EFD-7A9624981B33}">
      <dgm:prSet/>
      <dgm:spPr/>
      <dgm:t>
        <a:bodyPr/>
        <a:lstStyle/>
        <a:p>
          <a:endParaRPr lang="de-DE"/>
        </a:p>
      </dgm:t>
    </dgm:pt>
    <dgm:pt modelId="{5C2E11FA-66A5-4DF7-9063-9D38E7C2F43F}" type="sibTrans" cxnId="{507DE2D6-D0EC-4BB1-9EFD-7A9624981B33}">
      <dgm:prSet/>
      <dgm:spPr/>
      <dgm:t>
        <a:bodyPr/>
        <a:lstStyle/>
        <a:p>
          <a:endParaRPr lang="de-DE"/>
        </a:p>
      </dgm:t>
    </dgm:pt>
    <dgm:pt modelId="{FE7392A9-3819-4A16-B16E-D40C61D20B7B}">
      <dgm:prSet phldrT="[Text]" phldr="0"/>
      <dgm:spPr/>
      <dgm:t>
        <a:bodyPr/>
        <a:lstStyle/>
        <a:p>
          <a:r>
            <a:rPr lang="de-DE"/>
            <a:t>Priorität: 1 (niedrig)</a:t>
          </a:r>
        </a:p>
      </dgm:t>
    </dgm:pt>
    <dgm:pt modelId="{F568D6A7-01D9-433B-A629-8C28355388A0}" type="parTrans" cxnId="{E76738F9-0D91-43A3-936E-F64D95A7CE0E}">
      <dgm:prSet/>
      <dgm:spPr/>
      <dgm:t>
        <a:bodyPr/>
        <a:lstStyle/>
        <a:p>
          <a:endParaRPr lang="de-DE"/>
        </a:p>
      </dgm:t>
    </dgm:pt>
    <dgm:pt modelId="{8904835D-6C5A-4CE3-B244-6D89058508E1}" type="sibTrans" cxnId="{E76738F9-0D91-43A3-936E-F64D95A7CE0E}">
      <dgm:prSet/>
      <dgm:spPr/>
      <dgm:t>
        <a:bodyPr/>
        <a:lstStyle/>
        <a:p>
          <a:endParaRPr lang="de-DE"/>
        </a:p>
      </dgm:t>
    </dgm:pt>
    <dgm:pt modelId="{AB0D3D47-4EF0-43E2-A607-A8E4DADD7E8D}">
      <dgm:prSet phldrT="[Text]" phldr="0"/>
      <dgm:spPr/>
      <dgm:t>
        <a:bodyPr/>
        <a:lstStyle/>
        <a:p>
          <a:r>
            <a:rPr lang="de-DE"/>
            <a:t>AAS-Generator (FR.04)</a:t>
          </a:r>
        </a:p>
      </dgm:t>
    </dgm:pt>
    <dgm:pt modelId="{2A853962-4898-44DA-8918-262E30C7042A}" type="parTrans" cxnId="{70180C1A-D00A-4E5A-975B-FE0A6785AB17}">
      <dgm:prSet/>
      <dgm:spPr/>
      <dgm:t>
        <a:bodyPr/>
        <a:lstStyle/>
        <a:p>
          <a:endParaRPr lang="de-DE"/>
        </a:p>
      </dgm:t>
    </dgm:pt>
    <dgm:pt modelId="{F1B041B4-7465-4EC8-B3D9-D8340EC88D79}" type="sibTrans" cxnId="{70180C1A-D00A-4E5A-975B-FE0A6785AB17}">
      <dgm:prSet/>
      <dgm:spPr/>
      <dgm:t>
        <a:bodyPr/>
        <a:lstStyle/>
        <a:p>
          <a:endParaRPr lang="de-DE"/>
        </a:p>
      </dgm:t>
    </dgm:pt>
    <dgm:pt modelId="{2B8BB5D6-C227-4E4A-9383-4CC8A8AFCEF7}">
      <dgm:prSet phldrT="[Text]" phldr="0"/>
      <dgm:spPr/>
      <dgm:t>
        <a:bodyPr/>
        <a:lstStyle/>
        <a:p>
          <a:r>
            <a:rPr lang="de-DE"/>
            <a:t>Automatische Generierung von AAS-Modellen aus Dateien</a:t>
          </a:r>
        </a:p>
      </dgm:t>
    </dgm:pt>
    <dgm:pt modelId="{DB41A29C-12DC-48C3-A99B-A6AE1503A228}" type="parTrans" cxnId="{3C583F45-D885-4623-826F-17F2863C69C1}">
      <dgm:prSet/>
      <dgm:spPr/>
      <dgm:t>
        <a:bodyPr/>
        <a:lstStyle/>
        <a:p>
          <a:endParaRPr lang="de-DE"/>
        </a:p>
      </dgm:t>
    </dgm:pt>
    <dgm:pt modelId="{191C9C10-5A15-4B0C-9F04-11D25F2881D7}" type="sibTrans" cxnId="{3C583F45-D885-4623-826F-17F2863C69C1}">
      <dgm:prSet/>
      <dgm:spPr/>
      <dgm:t>
        <a:bodyPr/>
        <a:lstStyle/>
        <a:p>
          <a:endParaRPr lang="de-DE"/>
        </a:p>
      </dgm:t>
    </dgm:pt>
    <dgm:pt modelId="{170AA0A4-3683-4DD1-8F04-F9773A8F5137}">
      <dgm:prSet phldrT="[Text]" phldr="0"/>
      <dgm:spPr/>
      <dgm:t>
        <a:bodyPr/>
        <a:lstStyle/>
        <a:p>
          <a:r>
            <a:rPr lang="de-DE"/>
            <a:t>Priorität: 4</a:t>
          </a:r>
        </a:p>
      </dgm:t>
    </dgm:pt>
    <dgm:pt modelId="{B8DEAF8F-B44D-4975-B377-FD1B4100ECD0}" type="parTrans" cxnId="{9CB1D056-DD3F-4581-BE43-394BACB61BAE}">
      <dgm:prSet/>
      <dgm:spPr/>
      <dgm:t>
        <a:bodyPr/>
        <a:lstStyle/>
        <a:p>
          <a:endParaRPr lang="de-DE"/>
        </a:p>
      </dgm:t>
    </dgm:pt>
    <dgm:pt modelId="{60D89EB8-38F8-4BF6-933B-5B041918C9A2}" type="sibTrans" cxnId="{9CB1D056-DD3F-4581-BE43-394BACB61BAE}">
      <dgm:prSet/>
      <dgm:spPr/>
      <dgm:t>
        <a:bodyPr/>
        <a:lstStyle/>
        <a:p>
          <a:endParaRPr lang="de-DE"/>
        </a:p>
      </dgm:t>
    </dgm:pt>
    <dgm:pt modelId="{31D1FE66-5754-4DCC-ABEC-8F9D1AAB59E5}">
      <dgm:prSet phldrT="[Text]" phldr="0"/>
      <dgm:spPr/>
      <dgm:t>
        <a:bodyPr/>
        <a:lstStyle/>
        <a:p>
          <a:r>
            <a:rPr lang="de-DE"/>
            <a:t>Priorität: 5 (hoch)</a:t>
          </a:r>
        </a:p>
      </dgm:t>
    </dgm:pt>
    <dgm:pt modelId="{7B579556-52EC-4864-B438-DFD215681854}" type="parTrans" cxnId="{4776EE60-0EEE-480B-B385-B52165094317}">
      <dgm:prSet/>
      <dgm:spPr/>
      <dgm:t>
        <a:bodyPr/>
        <a:lstStyle/>
        <a:p>
          <a:endParaRPr lang="de-DE"/>
        </a:p>
      </dgm:t>
    </dgm:pt>
    <dgm:pt modelId="{17C7FC8F-29A1-44C6-AFDC-9BD7218EC12A}" type="sibTrans" cxnId="{4776EE60-0EEE-480B-B385-B52165094317}">
      <dgm:prSet/>
      <dgm:spPr/>
      <dgm:t>
        <a:bodyPr/>
        <a:lstStyle/>
        <a:p>
          <a:endParaRPr lang="de-DE"/>
        </a:p>
      </dgm:t>
    </dgm:pt>
    <dgm:pt modelId="{8D3517F5-9F1B-4EC3-BED5-5DE99FAD0E09}">
      <dgm:prSet phldrT="[Text]" phldr="0"/>
      <dgm:spPr/>
      <dgm:t>
        <a:bodyPr/>
        <a:lstStyle/>
        <a:p>
          <a:r>
            <a:rPr lang="de-DE"/>
            <a:t>Plausibilitäts-prüfung      (FR.02)</a:t>
          </a:r>
        </a:p>
      </dgm:t>
    </dgm:pt>
    <dgm:pt modelId="{B6AFDF10-5E35-438B-A43D-DC50E93C5B21}" type="parTrans" cxnId="{A9528AFF-AE85-429E-B359-A4CF0654FD9C}">
      <dgm:prSet/>
      <dgm:spPr/>
      <dgm:t>
        <a:bodyPr/>
        <a:lstStyle/>
        <a:p>
          <a:endParaRPr lang="de-DE"/>
        </a:p>
      </dgm:t>
    </dgm:pt>
    <dgm:pt modelId="{67A3C9CD-7F66-47D2-B7DD-75C727191E3B}" type="sibTrans" cxnId="{A9528AFF-AE85-429E-B359-A4CF0654FD9C}">
      <dgm:prSet/>
      <dgm:spPr/>
      <dgm:t>
        <a:bodyPr/>
        <a:lstStyle/>
        <a:p>
          <a:endParaRPr lang="de-DE"/>
        </a:p>
      </dgm:t>
    </dgm:pt>
    <dgm:pt modelId="{7D3EF35D-AA8B-49B7-963A-083F87ADB29B}" type="pres">
      <dgm:prSet presAssocID="{76E54CD3-736F-45BA-96A5-07B7986E8CC7}" presName="theList" presStyleCnt="0">
        <dgm:presLayoutVars>
          <dgm:dir/>
          <dgm:animLvl val="lvl"/>
          <dgm:resizeHandles val="exact"/>
        </dgm:presLayoutVars>
      </dgm:prSet>
      <dgm:spPr/>
    </dgm:pt>
    <dgm:pt modelId="{5ECA558A-8F59-489D-8C26-D7769B0399E8}" type="pres">
      <dgm:prSet presAssocID="{EED09E50-EACC-4D53-831D-428E16B1B879}" presName="compNode" presStyleCnt="0"/>
      <dgm:spPr/>
    </dgm:pt>
    <dgm:pt modelId="{1D226273-64CB-49E4-985A-F779042AE75C}" type="pres">
      <dgm:prSet presAssocID="{EED09E50-EACC-4D53-831D-428E16B1B879}" presName="aNode" presStyleLbl="bgShp" presStyleIdx="0" presStyleCnt="5"/>
      <dgm:spPr/>
    </dgm:pt>
    <dgm:pt modelId="{B0B7963C-A2EF-4DF5-99F3-A34A5271304A}" type="pres">
      <dgm:prSet presAssocID="{EED09E50-EACC-4D53-831D-428E16B1B879}" presName="textNode" presStyleLbl="bgShp" presStyleIdx="0" presStyleCnt="5"/>
      <dgm:spPr/>
    </dgm:pt>
    <dgm:pt modelId="{8772C2B2-35D1-470F-8E53-1E0765CA76D9}" type="pres">
      <dgm:prSet presAssocID="{EED09E50-EACC-4D53-831D-428E16B1B879}" presName="compChildNode" presStyleCnt="0"/>
      <dgm:spPr/>
    </dgm:pt>
    <dgm:pt modelId="{700ECF80-D754-4A77-948B-94AB6DA0777F}" type="pres">
      <dgm:prSet presAssocID="{EED09E50-EACC-4D53-831D-428E16B1B879}" presName="theInnerList" presStyleCnt="0"/>
      <dgm:spPr/>
    </dgm:pt>
    <dgm:pt modelId="{0E419E36-469C-4961-8BDB-612DD32340F1}" type="pres">
      <dgm:prSet presAssocID="{58C8665B-21B4-4D4A-80BF-35EFD4016918}" presName="childNode" presStyleLbl="node1" presStyleIdx="0" presStyleCnt="10">
        <dgm:presLayoutVars>
          <dgm:bulletEnabled val="1"/>
        </dgm:presLayoutVars>
      </dgm:prSet>
      <dgm:spPr/>
    </dgm:pt>
    <dgm:pt modelId="{11BFA26F-B291-49EC-8B64-747A9463B113}" type="pres">
      <dgm:prSet presAssocID="{58C8665B-21B4-4D4A-80BF-35EFD4016918}" presName="aSpace2" presStyleCnt="0"/>
      <dgm:spPr/>
    </dgm:pt>
    <dgm:pt modelId="{97F156BF-3F3B-4EEA-A4DA-35DB015B7E1E}" type="pres">
      <dgm:prSet presAssocID="{31D1FE66-5754-4DCC-ABEC-8F9D1AAB59E5}" presName="childNode" presStyleLbl="node1" presStyleIdx="1" presStyleCnt="10">
        <dgm:presLayoutVars>
          <dgm:bulletEnabled val="1"/>
        </dgm:presLayoutVars>
      </dgm:prSet>
      <dgm:spPr/>
    </dgm:pt>
    <dgm:pt modelId="{04FF1D3D-F8F6-421B-83E3-65C67D6479F4}" type="pres">
      <dgm:prSet presAssocID="{EED09E50-EACC-4D53-831D-428E16B1B879}" presName="aSpace" presStyleCnt="0"/>
      <dgm:spPr/>
    </dgm:pt>
    <dgm:pt modelId="{4601A1A1-E396-4B56-AE9E-0C7C5E6D00BE}" type="pres">
      <dgm:prSet presAssocID="{8D3517F5-9F1B-4EC3-BED5-5DE99FAD0E09}" presName="compNode" presStyleCnt="0"/>
      <dgm:spPr/>
    </dgm:pt>
    <dgm:pt modelId="{F59D3A8E-7456-4328-8F93-2401C9B40EFD}" type="pres">
      <dgm:prSet presAssocID="{8D3517F5-9F1B-4EC3-BED5-5DE99FAD0E09}" presName="aNode" presStyleLbl="bgShp" presStyleIdx="1" presStyleCnt="5"/>
      <dgm:spPr/>
    </dgm:pt>
    <dgm:pt modelId="{0AA6E9E9-B653-48EF-9113-F97C83CFDA48}" type="pres">
      <dgm:prSet presAssocID="{8D3517F5-9F1B-4EC3-BED5-5DE99FAD0E09}" presName="textNode" presStyleLbl="bgShp" presStyleIdx="1" presStyleCnt="5"/>
      <dgm:spPr/>
    </dgm:pt>
    <dgm:pt modelId="{9DB9071F-6C47-4EC7-A615-78543BB56F48}" type="pres">
      <dgm:prSet presAssocID="{8D3517F5-9F1B-4EC3-BED5-5DE99FAD0E09}" presName="compChildNode" presStyleCnt="0"/>
      <dgm:spPr/>
    </dgm:pt>
    <dgm:pt modelId="{64BE2A59-5F83-4D90-AA5E-AD1F0ED6CFFA}" type="pres">
      <dgm:prSet presAssocID="{8D3517F5-9F1B-4EC3-BED5-5DE99FAD0E09}" presName="theInnerList" presStyleCnt="0"/>
      <dgm:spPr/>
    </dgm:pt>
    <dgm:pt modelId="{EC902249-A99E-467D-B41F-24B92C4F3ABC}" type="pres">
      <dgm:prSet presAssocID="{A4EB8517-A149-436F-9330-437CF85BBDCD}" presName="childNode" presStyleLbl="node1" presStyleIdx="2" presStyleCnt="10">
        <dgm:presLayoutVars>
          <dgm:bulletEnabled val="1"/>
        </dgm:presLayoutVars>
      </dgm:prSet>
      <dgm:spPr/>
    </dgm:pt>
    <dgm:pt modelId="{DECE8BFB-E21E-4DFC-8BA6-09AABA265AAD}" type="pres">
      <dgm:prSet presAssocID="{A4EB8517-A149-436F-9330-437CF85BBDCD}" presName="aSpace2" presStyleCnt="0"/>
      <dgm:spPr/>
    </dgm:pt>
    <dgm:pt modelId="{5BE2798C-3122-4AD5-B3CA-8945AC83528D}" type="pres">
      <dgm:prSet presAssocID="{5A6A5B5C-4AC7-43DE-9F17-8C88156D47F0}" presName="childNode" presStyleLbl="node1" presStyleIdx="3" presStyleCnt="10">
        <dgm:presLayoutVars>
          <dgm:bulletEnabled val="1"/>
        </dgm:presLayoutVars>
      </dgm:prSet>
      <dgm:spPr/>
    </dgm:pt>
    <dgm:pt modelId="{7937A2CA-820A-4374-8B49-2EC03AD46A64}" type="pres">
      <dgm:prSet presAssocID="{8D3517F5-9F1B-4EC3-BED5-5DE99FAD0E09}" presName="aSpace" presStyleCnt="0"/>
      <dgm:spPr/>
    </dgm:pt>
    <dgm:pt modelId="{430037A5-1E2C-4AC9-A77F-4A2B88D92C93}" type="pres">
      <dgm:prSet presAssocID="{A531461F-2B39-4734-A054-48D7C4A02C64}" presName="compNode" presStyleCnt="0"/>
      <dgm:spPr/>
    </dgm:pt>
    <dgm:pt modelId="{B0769637-2B78-4BA8-AC81-DF9CFFCD09C2}" type="pres">
      <dgm:prSet presAssocID="{A531461F-2B39-4734-A054-48D7C4A02C64}" presName="aNode" presStyleLbl="bgShp" presStyleIdx="2" presStyleCnt="5" custLinFactNeighborX="692"/>
      <dgm:spPr/>
    </dgm:pt>
    <dgm:pt modelId="{AF5F38C1-AB0E-4860-8DEB-F58087EDCB3A}" type="pres">
      <dgm:prSet presAssocID="{A531461F-2B39-4734-A054-48D7C4A02C64}" presName="textNode" presStyleLbl="bgShp" presStyleIdx="2" presStyleCnt="5"/>
      <dgm:spPr/>
    </dgm:pt>
    <dgm:pt modelId="{7C7DA999-9BD8-474F-8969-8F25D2B79607}" type="pres">
      <dgm:prSet presAssocID="{A531461F-2B39-4734-A054-48D7C4A02C64}" presName="compChildNode" presStyleCnt="0"/>
      <dgm:spPr/>
    </dgm:pt>
    <dgm:pt modelId="{43819E94-BC53-4ECC-AE5D-4FDA7DBCE1EF}" type="pres">
      <dgm:prSet presAssocID="{A531461F-2B39-4734-A054-48D7C4A02C64}" presName="theInnerList" presStyleCnt="0"/>
      <dgm:spPr/>
    </dgm:pt>
    <dgm:pt modelId="{A57F0F8B-BBD8-45E9-8FA3-ED040C55534C}" type="pres">
      <dgm:prSet presAssocID="{BAA67198-471B-4642-8B84-F5161D33CEEC}" presName="childNode" presStyleLbl="node1" presStyleIdx="4" presStyleCnt="10">
        <dgm:presLayoutVars>
          <dgm:bulletEnabled val="1"/>
        </dgm:presLayoutVars>
      </dgm:prSet>
      <dgm:spPr/>
    </dgm:pt>
    <dgm:pt modelId="{53E82146-876B-460D-8F3C-B11DAB3F7798}" type="pres">
      <dgm:prSet presAssocID="{BAA67198-471B-4642-8B84-F5161D33CEEC}" presName="aSpace2" presStyleCnt="0"/>
      <dgm:spPr/>
    </dgm:pt>
    <dgm:pt modelId="{12C4C95A-491F-4CE0-9D06-FFCCAD48AAD5}" type="pres">
      <dgm:prSet presAssocID="{3441B63B-868E-424B-920F-914BE55145BC}" presName="childNode" presStyleLbl="node1" presStyleIdx="5" presStyleCnt="10">
        <dgm:presLayoutVars>
          <dgm:bulletEnabled val="1"/>
        </dgm:presLayoutVars>
      </dgm:prSet>
      <dgm:spPr/>
    </dgm:pt>
    <dgm:pt modelId="{4D070773-DD2D-445C-9422-7EBFBDCB108F}" type="pres">
      <dgm:prSet presAssocID="{A531461F-2B39-4734-A054-48D7C4A02C64}" presName="aSpace" presStyleCnt="0"/>
      <dgm:spPr/>
    </dgm:pt>
    <dgm:pt modelId="{556A6AB6-33D9-43EE-A1A8-E1593AA911B6}" type="pres">
      <dgm:prSet presAssocID="{AB0D3D47-4EF0-43E2-A607-A8E4DADD7E8D}" presName="compNode" presStyleCnt="0"/>
      <dgm:spPr/>
    </dgm:pt>
    <dgm:pt modelId="{608C95B0-267F-499A-A1BB-480BFFE18EC3}" type="pres">
      <dgm:prSet presAssocID="{AB0D3D47-4EF0-43E2-A607-A8E4DADD7E8D}" presName="aNode" presStyleLbl="bgShp" presStyleIdx="3" presStyleCnt="5"/>
      <dgm:spPr/>
    </dgm:pt>
    <dgm:pt modelId="{1608269B-7429-4C7F-90FE-8BC3FB25ED9B}" type="pres">
      <dgm:prSet presAssocID="{AB0D3D47-4EF0-43E2-A607-A8E4DADD7E8D}" presName="textNode" presStyleLbl="bgShp" presStyleIdx="3" presStyleCnt="5"/>
      <dgm:spPr/>
    </dgm:pt>
    <dgm:pt modelId="{20A275C1-B20D-49DA-99D5-4A65160CC7DF}" type="pres">
      <dgm:prSet presAssocID="{AB0D3D47-4EF0-43E2-A607-A8E4DADD7E8D}" presName="compChildNode" presStyleCnt="0"/>
      <dgm:spPr/>
    </dgm:pt>
    <dgm:pt modelId="{4C70A892-A0FE-4546-BB12-5053BA8B99AC}" type="pres">
      <dgm:prSet presAssocID="{AB0D3D47-4EF0-43E2-A607-A8E4DADD7E8D}" presName="theInnerList" presStyleCnt="0"/>
      <dgm:spPr/>
    </dgm:pt>
    <dgm:pt modelId="{4A810B5D-E8A6-43AF-91D8-5C245EF4327F}" type="pres">
      <dgm:prSet presAssocID="{2B8BB5D6-C227-4E4A-9383-4CC8A8AFCEF7}" presName="childNode" presStyleLbl="node1" presStyleIdx="6" presStyleCnt="10">
        <dgm:presLayoutVars>
          <dgm:bulletEnabled val="1"/>
        </dgm:presLayoutVars>
      </dgm:prSet>
      <dgm:spPr/>
    </dgm:pt>
    <dgm:pt modelId="{CA5EDEE7-EE6C-41E6-AD8B-D9833C335E6D}" type="pres">
      <dgm:prSet presAssocID="{2B8BB5D6-C227-4E4A-9383-4CC8A8AFCEF7}" presName="aSpace2" presStyleCnt="0"/>
      <dgm:spPr/>
    </dgm:pt>
    <dgm:pt modelId="{C88631A8-0C37-4960-AD2B-90FD95A8FF08}" type="pres">
      <dgm:prSet presAssocID="{170AA0A4-3683-4DD1-8F04-F9773A8F5137}" presName="childNode" presStyleLbl="node1" presStyleIdx="7" presStyleCnt="10">
        <dgm:presLayoutVars>
          <dgm:bulletEnabled val="1"/>
        </dgm:presLayoutVars>
      </dgm:prSet>
      <dgm:spPr/>
    </dgm:pt>
    <dgm:pt modelId="{1386A127-D8FC-43F5-9F62-52F41364B6A3}" type="pres">
      <dgm:prSet presAssocID="{AB0D3D47-4EF0-43E2-A607-A8E4DADD7E8D}" presName="aSpace" presStyleCnt="0"/>
      <dgm:spPr/>
    </dgm:pt>
    <dgm:pt modelId="{22BEBB4E-0A66-40AB-95D7-8564874FB0EA}" type="pres">
      <dgm:prSet presAssocID="{563451D9-72C6-4C59-9D47-F672760CDE09}" presName="compNode" presStyleCnt="0"/>
      <dgm:spPr/>
    </dgm:pt>
    <dgm:pt modelId="{4495CB40-1619-4D88-978F-FD59387CBF3E}" type="pres">
      <dgm:prSet presAssocID="{563451D9-72C6-4C59-9D47-F672760CDE09}" presName="aNode" presStyleLbl="bgShp" presStyleIdx="4" presStyleCnt="5"/>
      <dgm:spPr/>
    </dgm:pt>
    <dgm:pt modelId="{D1927602-CFB3-431A-AFAC-E001888C46B5}" type="pres">
      <dgm:prSet presAssocID="{563451D9-72C6-4C59-9D47-F672760CDE09}" presName="textNode" presStyleLbl="bgShp" presStyleIdx="4" presStyleCnt="5"/>
      <dgm:spPr/>
    </dgm:pt>
    <dgm:pt modelId="{7D8665DD-B2BA-43F2-BC3B-C176D57A50BE}" type="pres">
      <dgm:prSet presAssocID="{563451D9-72C6-4C59-9D47-F672760CDE09}" presName="compChildNode" presStyleCnt="0"/>
      <dgm:spPr/>
    </dgm:pt>
    <dgm:pt modelId="{739EC8C1-4400-4FB9-9606-34D472B0A27E}" type="pres">
      <dgm:prSet presAssocID="{563451D9-72C6-4C59-9D47-F672760CDE09}" presName="theInnerList" presStyleCnt="0"/>
      <dgm:spPr/>
    </dgm:pt>
    <dgm:pt modelId="{581D955F-5B94-4956-A815-875D4E7BE52F}" type="pres">
      <dgm:prSet presAssocID="{E568DEBF-238D-430C-B477-D88F22C42B30}" presName="childNode" presStyleLbl="node1" presStyleIdx="8" presStyleCnt="10">
        <dgm:presLayoutVars>
          <dgm:bulletEnabled val="1"/>
        </dgm:presLayoutVars>
      </dgm:prSet>
      <dgm:spPr/>
    </dgm:pt>
    <dgm:pt modelId="{7E17ED7A-9E4D-4EA4-8F35-DFE509B7E15E}" type="pres">
      <dgm:prSet presAssocID="{E568DEBF-238D-430C-B477-D88F22C42B30}" presName="aSpace2" presStyleCnt="0"/>
      <dgm:spPr/>
    </dgm:pt>
    <dgm:pt modelId="{F8AF17B3-4BB6-4227-BE5F-F5ED3F6AADCB}" type="pres">
      <dgm:prSet presAssocID="{FE7392A9-3819-4A16-B16E-D40C61D20B7B}" presName="childNode" presStyleLbl="node1" presStyleIdx="9" presStyleCnt="10">
        <dgm:presLayoutVars>
          <dgm:bulletEnabled val="1"/>
        </dgm:presLayoutVars>
      </dgm:prSet>
      <dgm:spPr/>
    </dgm:pt>
  </dgm:ptLst>
  <dgm:cxnLst>
    <dgm:cxn modelId="{3942FA04-687F-4CA9-92D6-B0967170F264}" type="presOf" srcId="{8D3517F5-9F1B-4EC3-BED5-5DE99FAD0E09}" destId="{F59D3A8E-7456-4328-8F93-2401C9B40EFD}" srcOrd="0" destOrd="0" presId="urn:microsoft.com/office/officeart/2005/8/layout/lProcess2"/>
    <dgm:cxn modelId="{8EF75A0B-4956-4D4D-9930-88409E8445F5}" type="presOf" srcId="{EED09E50-EACC-4D53-831D-428E16B1B879}" destId="{1D226273-64CB-49E4-985A-F779042AE75C}" srcOrd="0" destOrd="0" presId="urn:microsoft.com/office/officeart/2005/8/layout/lProcess2"/>
    <dgm:cxn modelId="{24C0550E-80FB-4C72-807B-769E6E441EC6}" srcId="{76E54CD3-736F-45BA-96A5-07B7986E8CC7}" destId="{EED09E50-EACC-4D53-831D-428E16B1B879}" srcOrd="0" destOrd="0" parTransId="{D86FA6DC-276F-4C5F-A118-48646F8C0022}" sibTransId="{A1EEDB47-E80E-4B7D-B238-C20512AFC325}"/>
    <dgm:cxn modelId="{0BBEE510-3505-47DA-8A8A-E175CFC636D4}" type="presOf" srcId="{76E54CD3-736F-45BA-96A5-07B7986E8CC7}" destId="{7D3EF35D-AA8B-49B7-963A-083F87ADB29B}" srcOrd="0" destOrd="0" presId="urn:microsoft.com/office/officeart/2005/8/layout/lProcess2"/>
    <dgm:cxn modelId="{E9ECE710-8343-48CF-8CC6-2E68D6118E01}" type="presOf" srcId="{2B8BB5D6-C227-4E4A-9383-4CC8A8AFCEF7}" destId="{4A810B5D-E8A6-43AF-91D8-5C245EF4327F}" srcOrd="0" destOrd="0" presId="urn:microsoft.com/office/officeart/2005/8/layout/lProcess2"/>
    <dgm:cxn modelId="{3691EE10-9F9D-4A97-A56D-818FF111B283}" type="presOf" srcId="{31D1FE66-5754-4DCC-ABEC-8F9D1AAB59E5}" destId="{97F156BF-3F3B-4EEA-A4DA-35DB015B7E1E}" srcOrd="0" destOrd="0" presId="urn:microsoft.com/office/officeart/2005/8/layout/lProcess2"/>
    <dgm:cxn modelId="{A2F9EA15-937B-4904-8AAC-A4AE8B0342B9}" type="presOf" srcId="{5A6A5B5C-4AC7-43DE-9F17-8C88156D47F0}" destId="{5BE2798C-3122-4AD5-B3CA-8945AC83528D}" srcOrd="0" destOrd="0" presId="urn:microsoft.com/office/officeart/2005/8/layout/lProcess2"/>
    <dgm:cxn modelId="{70180C1A-D00A-4E5A-975B-FE0A6785AB17}" srcId="{76E54CD3-736F-45BA-96A5-07B7986E8CC7}" destId="{AB0D3D47-4EF0-43E2-A607-A8E4DADD7E8D}" srcOrd="3" destOrd="0" parTransId="{2A853962-4898-44DA-8918-262E30C7042A}" sibTransId="{F1B041B4-7465-4EC8-B3D9-D8340EC88D79}"/>
    <dgm:cxn modelId="{007F7F23-ADFD-4308-8514-2FB0A28B8824}" type="presOf" srcId="{3441B63B-868E-424B-920F-914BE55145BC}" destId="{12C4C95A-491F-4CE0-9D06-FFCCAD48AAD5}" srcOrd="0" destOrd="0" presId="urn:microsoft.com/office/officeart/2005/8/layout/lProcess2"/>
    <dgm:cxn modelId="{40262427-B85D-4774-A443-150B1A28902D}" type="presOf" srcId="{563451D9-72C6-4C59-9D47-F672760CDE09}" destId="{D1927602-CFB3-431A-AFAC-E001888C46B5}" srcOrd="1" destOrd="0" presId="urn:microsoft.com/office/officeart/2005/8/layout/lProcess2"/>
    <dgm:cxn modelId="{146E383B-B905-484B-B880-E0F23086AB4F}" type="presOf" srcId="{EED09E50-EACC-4D53-831D-428E16B1B879}" destId="{B0B7963C-A2EF-4DF5-99F3-A34A5271304A}" srcOrd="1" destOrd="0" presId="urn:microsoft.com/office/officeart/2005/8/layout/lProcess2"/>
    <dgm:cxn modelId="{CB23C63E-B8BC-4247-95D5-E41C0A87FD04}" srcId="{76E54CD3-736F-45BA-96A5-07B7986E8CC7}" destId="{A531461F-2B39-4734-A054-48D7C4A02C64}" srcOrd="2" destOrd="0" parTransId="{8A732D83-BFB1-4E6C-A495-C01FC7905521}" sibTransId="{ED1F8B0C-433C-4B36-865A-5FEA244C6B7E}"/>
    <dgm:cxn modelId="{4776EE60-0EEE-480B-B385-B52165094317}" srcId="{EED09E50-EACC-4D53-831D-428E16B1B879}" destId="{31D1FE66-5754-4DCC-ABEC-8F9D1AAB59E5}" srcOrd="1" destOrd="0" parTransId="{7B579556-52EC-4864-B438-DFD215681854}" sibTransId="{17C7FC8F-29A1-44C6-AFDC-9BD7218EC12A}"/>
    <dgm:cxn modelId="{FEEA8342-9E68-4836-9972-5534AABE52C0}" type="presOf" srcId="{170AA0A4-3683-4DD1-8F04-F9773A8F5137}" destId="{C88631A8-0C37-4960-AD2B-90FD95A8FF08}" srcOrd="0" destOrd="0" presId="urn:microsoft.com/office/officeart/2005/8/layout/lProcess2"/>
    <dgm:cxn modelId="{3C583F45-D885-4623-826F-17F2863C69C1}" srcId="{AB0D3D47-4EF0-43E2-A607-A8E4DADD7E8D}" destId="{2B8BB5D6-C227-4E4A-9383-4CC8A8AFCEF7}" srcOrd="0" destOrd="0" parTransId="{DB41A29C-12DC-48C3-A99B-A6AE1503A228}" sibTransId="{191C9C10-5A15-4B0C-9F04-11D25F2881D7}"/>
    <dgm:cxn modelId="{A03F4A53-9B43-4171-9089-DA946901029C}" type="presOf" srcId="{8D3517F5-9F1B-4EC3-BED5-5DE99FAD0E09}" destId="{0AA6E9E9-B653-48EF-9113-F97C83CFDA48}" srcOrd="1" destOrd="0" presId="urn:microsoft.com/office/officeart/2005/8/layout/lProcess2"/>
    <dgm:cxn modelId="{7A4F9953-A77D-4E5C-9514-1E6DCCE54C93}" type="presOf" srcId="{A4EB8517-A149-436F-9330-437CF85BBDCD}" destId="{EC902249-A99E-467D-B41F-24B92C4F3ABC}" srcOrd="0" destOrd="0" presId="urn:microsoft.com/office/officeart/2005/8/layout/lProcess2"/>
    <dgm:cxn modelId="{9CB1D056-DD3F-4581-BE43-394BACB61BAE}" srcId="{AB0D3D47-4EF0-43E2-A607-A8E4DADD7E8D}" destId="{170AA0A4-3683-4DD1-8F04-F9773A8F5137}" srcOrd="1" destOrd="0" parTransId="{B8DEAF8F-B44D-4975-B377-FD1B4100ECD0}" sibTransId="{60D89EB8-38F8-4BF6-933B-5B041918C9A2}"/>
    <dgm:cxn modelId="{F58B675A-EE54-4DDD-A8C6-E6C033B16214}" type="presOf" srcId="{E568DEBF-238D-430C-B477-D88F22C42B30}" destId="{581D955F-5B94-4956-A815-875D4E7BE52F}" srcOrd="0" destOrd="0" presId="urn:microsoft.com/office/officeart/2005/8/layout/lProcess2"/>
    <dgm:cxn modelId="{3B9DA25A-6250-4085-B76B-2E5EBE0ED75F}" srcId="{8D3517F5-9F1B-4EC3-BED5-5DE99FAD0E09}" destId="{A4EB8517-A149-436F-9330-437CF85BBDCD}" srcOrd="0" destOrd="0" parTransId="{EE68D262-5864-429A-99BB-763D1F65830D}" sibTransId="{733623F3-1A2D-4DAF-9A02-0395062A12CB}"/>
    <dgm:cxn modelId="{A6772E82-5310-44D3-81B3-2845D68993A5}" srcId="{A531461F-2B39-4734-A054-48D7C4A02C64}" destId="{BAA67198-471B-4642-8B84-F5161D33CEEC}" srcOrd="0" destOrd="0" parTransId="{FBCA9100-823A-4A35-8CE4-2A4061F6701F}" sibTransId="{3C542556-5E38-4FD0-B529-865BBF6F723D}"/>
    <dgm:cxn modelId="{9D80FF88-D1FE-4D28-8B03-0EA4405A1223}" type="presOf" srcId="{563451D9-72C6-4C59-9D47-F672760CDE09}" destId="{4495CB40-1619-4D88-978F-FD59387CBF3E}" srcOrd="0" destOrd="0" presId="urn:microsoft.com/office/officeart/2005/8/layout/lProcess2"/>
    <dgm:cxn modelId="{A6A2D298-C22A-4509-AC41-FFD47F175C0C}" type="presOf" srcId="{AB0D3D47-4EF0-43E2-A607-A8E4DADD7E8D}" destId="{608C95B0-267F-499A-A1BB-480BFFE18EC3}" srcOrd="0" destOrd="0" presId="urn:microsoft.com/office/officeart/2005/8/layout/lProcess2"/>
    <dgm:cxn modelId="{5E60229C-96B5-40D4-AC90-04CEDB31CC16}" srcId="{8D3517F5-9F1B-4EC3-BED5-5DE99FAD0E09}" destId="{5A6A5B5C-4AC7-43DE-9F17-8C88156D47F0}" srcOrd="1" destOrd="0" parTransId="{12B61EDC-FDC9-48AB-9DF4-981653B3830A}" sibTransId="{8EEE3427-7FE5-49AA-ABE1-6A1D887B7E60}"/>
    <dgm:cxn modelId="{3900E6A9-3182-44E4-800E-411D7695A2B0}" type="presOf" srcId="{A531461F-2B39-4734-A054-48D7C4A02C64}" destId="{B0769637-2B78-4BA8-AC81-DF9CFFCD09C2}" srcOrd="0" destOrd="0" presId="urn:microsoft.com/office/officeart/2005/8/layout/lProcess2"/>
    <dgm:cxn modelId="{1DC234AC-25B9-4B92-A8E9-5A275F31B251}" type="presOf" srcId="{BAA67198-471B-4642-8B84-F5161D33CEEC}" destId="{A57F0F8B-BBD8-45E9-8FA3-ED040C55534C}" srcOrd="0" destOrd="0" presId="urn:microsoft.com/office/officeart/2005/8/layout/lProcess2"/>
    <dgm:cxn modelId="{F29356AE-FA59-4A57-9BC8-B681280E69AC}" type="presOf" srcId="{AB0D3D47-4EF0-43E2-A607-A8E4DADD7E8D}" destId="{1608269B-7429-4C7F-90FE-8BC3FB25ED9B}" srcOrd="1" destOrd="0" presId="urn:microsoft.com/office/officeart/2005/8/layout/lProcess2"/>
    <dgm:cxn modelId="{1F9621B2-3A93-4E21-91B8-D8B05F88583D}" srcId="{EED09E50-EACC-4D53-831D-428E16B1B879}" destId="{58C8665B-21B4-4D4A-80BF-35EFD4016918}" srcOrd="0" destOrd="0" parTransId="{87D4F51B-02B4-4117-850C-9238F6159360}" sibTransId="{9914C064-4B78-4E1A-97AC-C726220AC529}"/>
    <dgm:cxn modelId="{507DE2D6-D0EC-4BB1-9EFD-7A9624981B33}" srcId="{563451D9-72C6-4C59-9D47-F672760CDE09}" destId="{E568DEBF-238D-430C-B477-D88F22C42B30}" srcOrd="0" destOrd="0" parTransId="{E4ED6F75-9FC3-44A2-B409-F7DBC3DB419E}" sibTransId="{5C2E11FA-66A5-4DF7-9063-9D38E7C2F43F}"/>
    <dgm:cxn modelId="{CDBDCDDB-EEDD-4E92-8FE8-FF6875819595}" type="presOf" srcId="{FE7392A9-3819-4A16-B16E-D40C61D20B7B}" destId="{F8AF17B3-4BB6-4227-BE5F-F5ED3F6AADCB}" srcOrd="0" destOrd="0" presId="urn:microsoft.com/office/officeart/2005/8/layout/lProcess2"/>
    <dgm:cxn modelId="{8E3F61DD-C578-41EF-9111-185A1D1100CD}" type="presOf" srcId="{58C8665B-21B4-4D4A-80BF-35EFD4016918}" destId="{0E419E36-469C-4961-8BDB-612DD32340F1}" srcOrd="0" destOrd="0" presId="urn:microsoft.com/office/officeart/2005/8/layout/lProcess2"/>
    <dgm:cxn modelId="{BAD3C5E4-411C-4CCA-B8F7-3577A5A350B4}" type="presOf" srcId="{A531461F-2B39-4734-A054-48D7C4A02C64}" destId="{AF5F38C1-AB0E-4860-8DEB-F58087EDCB3A}" srcOrd="1" destOrd="0" presId="urn:microsoft.com/office/officeart/2005/8/layout/lProcess2"/>
    <dgm:cxn modelId="{D8916BE7-EE1F-4D61-8491-0D6E70A9F7AC}" srcId="{A531461F-2B39-4734-A054-48D7C4A02C64}" destId="{3441B63B-868E-424B-920F-914BE55145BC}" srcOrd="1" destOrd="0" parTransId="{9032624A-D0BE-40AF-BF2A-51D3C58F07EE}" sibTransId="{F0F62B54-1ACE-40D3-8053-117A8F638902}"/>
    <dgm:cxn modelId="{1BA8DDF1-A44B-4838-A202-AA9EEA8757DE}" srcId="{76E54CD3-736F-45BA-96A5-07B7986E8CC7}" destId="{563451D9-72C6-4C59-9D47-F672760CDE09}" srcOrd="4" destOrd="0" parTransId="{C0E7ED2B-57B0-4056-914C-CFEC8E7E7B12}" sibTransId="{BF963A96-DC8B-43DE-B758-B34D026BA394}"/>
    <dgm:cxn modelId="{E76738F9-0D91-43A3-936E-F64D95A7CE0E}" srcId="{563451D9-72C6-4C59-9D47-F672760CDE09}" destId="{FE7392A9-3819-4A16-B16E-D40C61D20B7B}" srcOrd="1" destOrd="0" parTransId="{F568D6A7-01D9-433B-A629-8C28355388A0}" sibTransId="{8904835D-6C5A-4CE3-B244-6D89058508E1}"/>
    <dgm:cxn modelId="{A9528AFF-AE85-429E-B359-A4CF0654FD9C}" srcId="{76E54CD3-736F-45BA-96A5-07B7986E8CC7}" destId="{8D3517F5-9F1B-4EC3-BED5-5DE99FAD0E09}" srcOrd="1" destOrd="0" parTransId="{B6AFDF10-5E35-438B-A43D-DC50E93C5B21}" sibTransId="{67A3C9CD-7F66-47D2-B7DD-75C727191E3B}"/>
    <dgm:cxn modelId="{8DB5F160-5CA1-4785-9553-02CC19013554}" type="presParOf" srcId="{7D3EF35D-AA8B-49B7-963A-083F87ADB29B}" destId="{5ECA558A-8F59-489D-8C26-D7769B0399E8}" srcOrd="0" destOrd="0" presId="urn:microsoft.com/office/officeart/2005/8/layout/lProcess2"/>
    <dgm:cxn modelId="{E39B27F7-473B-47DA-86FD-3B7C69A07F84}" type="presParOf" srcId="{5ECA558A-8F59-489D-8C26-D7769B0399E8}" destId="{1D226273-64CB-49E4-985A-F779042AE75C}" srcOrd="0" destOrd="0" presId="urn:microsoft.com/office/officeart/2005/8/layout/lProcess2"/>
    <dgm:cxn modelId="{F267F84A-DCC2-4E15-ADE8-83BF5C09B9DB}" type="presParOf" srcId="{5ECA558A-8F59-489D-8C26-D7769B0399E8}" destId="{B0B7963C-A2EF-4DF5-99F3-A34A5271304A}" srcOrd="1" destOrd="0" presId="urn:microsoft.com/office/officeart/2005/8/layout/lProcess2"/>
    <dgm:cxn modelId="{64CDEDBB-C45B-4C5B-8E48-4248A2D999A5}" type="presParOf" srcId="{5ECA558A-8F59-489D-8C26-D7769B0399E8}" destId="{8772C2B2-35D1-470F-8E53-1E0765CA76D9}" srcOrd="2" destOrd="0" presId="urn:microsoft.com/office/officeart/2005/8/layout/lProcess2"/>
    <dgm:cxn modelId="{09C867CA-56D9-46E5-ACF4-020314C461F4}" type="presParOf" srcId="{8772C2B2-35D1-470F-8E53-1E0765CA76D9}" destId="{700ECF80-D754-4A77-948B-94AB6DA0777F}" srcOrd="0" destOrd="0" presId="urn:microsoft.com/office/officeart/2005/8/layout/lProcess2"/>
    <dgm:cxn modelId="{E8FE3EA2-CA94-4C62-BE77-6759C8A9A493}" type="presParOf" srcId="{700ECF80-D754-4A77-948B-94AB6DA0777F}" destId="{0E419E36-469C-4961-8BDB-612DD32340F1}" srcOrd="0" destOrd="0" presId="urn:microsoft.com/office/officeart/2005/8/layout/lProcess2"/>
    <dgm:cxn modelId="{1C88D123-4278-4840-A70E-9A7537396258}" type="presParOf" srcId="{700ECF80-D754-4A77-948B-94AB6DA0777F}" destId="{11BFA26F-B291-49EC-8B64-747A9463B113}" srcOrd="1" destOrd="0" presId="urn:microsoft.com/office/officeart/2005/8/layout/lProcess2"/>
    <dgm:cxn modelId="{D2113832-9BA4-4F07-B42C-9FB86FA58AE1}" type="presParOf" srcId="{700ECF80-D754-4A77-948B-94AB6DA0777F}" destId="{97F156BF-3F3B-4EEA-A4DA-35DB015B7E1E}" srcOrd="2" destOrd="0" presId="urn:microsoft.com/office/officeart/2005/8/layout/lProcess2"/>
    <dgm:cxn modelId="{6618607A-64CA-4CDB-A9AA-1A25E07E3BCF}" type="presParOf" srcId="{7D3EF35D-AA8B-49B7-963A-083F87ADB29B}" destId="{04FF1D3D-F8F6-421B-83E3-65C67D6479F4}" srcOrd="1" destOrd="0" presId="urn:microsoft.com/office/officeart/2005/8/layout/lProcess2"/>
    <dgm:cxn modelId="{4A59BB3D-2BD5-4CDD-BCCE-BB3793D05ACE}" type="presParOf" srcId="{7D3EF35D-AA8B-49B7-963A-083F87ADB29B}" destId="{4601A1A1-E396-4B56-AE9E-0C7C5E6D00BE}" srcOrd="2" destOrd="0" presId="urn:microsoft.com/office/officeart/2005/8/layout/lProcess2"/>
    <dgm:cxn modelId="{70F95E6E-A8F7-49E0-BFC2-2ACCC625B9EF}" type="presParOf" srcId="{4601A1A1-E396-4B56-AE9E-0C7C5E6D00BE}" destId="{F59D3A8E-7456-4328-8F93-2401C9B40EFD}" srcOrd="0" destOrd="0" presId="urn:microsoft.com/office/officeart/2005/8/layout/lProcess2"/>
    <dgm:cxn modelId="{9670B586-5621-49A9-8DE4-B4540314BE41}" type="presParOf" srcId="{4601A1A1-E396-4B56-AE9E-0C7C5E6D00BE}" destId="{0AA6E9E9-B653-48EF-9113-F97C83CFDA48}" srcOrd="1" destOrd="0" presId="urn:microsoft.com/office/officeart/2005/8/layout/lProcess2"/>
    <dgm:cxn modelId="{FB161E6B-D538-497B-B46D-8C89056160E1}" type="presParOf" srcId="{4601A1A1-E396-4B56-AE9E-0C7C5E6D00BE}" destId="{9DB9071F-6C47-4EC7-A615-78543BB56F48}" srcOrd="2" destOrd="0" presId="urn:microsoft.com/office/officeart/2005/8/layout/lProcess2"/>
    <dgm:cxn modelId="{D77DF381-6E8D-4A5B-AAFB-D20B26A085CF}" type="presParOf" srcId="{9DB9071F-6C47-4EC7-A615-78543BB56F48}" destId="{64BE2A59-5F83-4D90-AA5E-AD1F0ED6CFFA}" srcOrd="0" destOrd="0" presId="urn:microsoft.com/office/officeart/2005/8/layout/lProcess2"/>
    <dgm:cxn modelId="{0DF2D345-F506-4AE5-84DC-CDD76C2597AE}" type="presParOf" srcId="{64BE2A59-5F83-4D90-AA5E-AD1F0ED6CFFA}" destId="{EC902249-A99E-467D-B41F-24B92C4F3ABC}" srcOrd="0" destOrd="0" presId="urn:microsoft.com/office/officeart/2005/8/layout/lProcess2"/>
    <dgm:cxn modelId="{7EF2B1BA-9B68-46D0-8C84-71CE5EF2DC8D}" type="presParOf" srcId="{64BE2A59-5F83-4D90-AA5E-AD1F0ED6CFFA}" destId="{DECE8BFB-E21E-4DFC-8BA6-09AABA265AAD}" srcOrd="1" destOrd="0" presId="urn:microsoft.com/office/officeart/2005/8/layout/lProcess2"/>
    <dgm:cxn modelId="{26E81E11-A6DA-4119-9860-3E95C65CA3E1}" type="presParOf" srcId="{64BE2A59-5F83-4D90-AA5E-AD1F0ED6CFFA}" destId="{5BE2798C-3122-4AD5-B3CA-8945AC83528D}" srcOrd="2" destOrd="0" presId="urn:microsoft.com/office/officeart/2005/8/layout/lProcess2"/>
    <dgm:cxn modelId="{4FD70165-221D-4EAC-8037-8B428E767B9C}" type="presParOf" srcId="{7D3EF35D-AA8B-49B7-963A-083F87ADB29B}" destId="{7937A2CA-820A-4374-8B49-2EC03AD46A64}" srcOrd="3" destOrd="0" presId="urn:microsoft.com/office/officeart/2005/8/layout/lProcess2"/>
    <dgm:cxn modelId="{4FB8443C-E6D8-4EB5-BB5E-B417FC0CFB34}" type="presParOf" srcId="{7D3EF35D-AA8B-49B7-963A-083F87ADB29B}" destId="{430037A5-1E2C-4AC9-A77F-4A2B88D92C93}" srcOrd="4" destOrd="0" presId="urn:microsoft.com/office/officeart/2005/8/layout/lProcess2"/>
    <dgm:cxn modelId="{68786176-C426-47FF-B92C-A571CC519A04}" type="presParOf" srcId="{430037A5-1E2C-4AC9-A77F-4A2B88D92C93}" destId="{B0769637-2B78-4BA8-AC81-DF9CFFCD09C2}" srcOrd="0" destOrd="0" presId="urn:microsoft.com/office/officeart/2005/8/layout/lProcess2"/>
    <dgm:cxn modelId="{709866A0-3CC1-4CFD-AA79-74F669A8A730}" type="presParOf" srcId="{430037A5-1E2C-4AC9-A77F-4A2B88D92C93}" destId="{AF5F38C1-AB0E-4860-8DEB-F58087EDCB3A}" srcOrd="1" destOrd="0" presId="urn:microsoft.com/office/officeart/2005/8/layout/lProcess2"/>
    <dgm:cxn modelId="{3F11ECC1-A168-4B7F-806B-EDD30AB61464}" type="presParOf" srcId="{430037A5-1E2C-4AC9-A77F-4A2B88D92C93}" destId="{7C7DA999-9BD8-474F-8969-8F25D2B79607}" srcOrd="2" destOrd="0" presId="urn:microsoft.com/office/officeart/2005/8/layout/lProcess2"/>
    <dgm:cxn modelId="{EB9CC98D-F7AC-43F5-A99C-1F9D78E78297}" type="presParOf" srcId="{7C7DA999-9BD8-474F-8969-8F25D2B79607}" destId="{43819E94-BC53-4ECC-AE5D-4FDA7DBCE1EF}" srcOrd="0" destOrd="0" presId="urn:microsoft.com/office/officeart/2005/8/layout/lProcess2"/>
    <dgm:cxn modelId="{058B3C4C-16F4-4156-BFB3-85A075A3BC7B}" type="presParOf" srcId="{43819E94-BC53-4ECC-AE5D-4FDA7DBCE1EF}" destId="{A57F0F8B-BBD8-45E9-8FA3-ED040C55534C}" srcOrd="0" destOrd="0" presId="urn:microsoft.com/office/officeart/2005/8/layout/lProcess2"/>
    <dgm:cxn modelId="{F893641E-E5FC-4BAA-801B-BB8A6E04BEAC}" type="presParOf" srcId="{43819E94-BC53-4ECC-AE5D-4FDA7DBCE1EF}" destId="{53E82146-876B-460D-8F3C-B11DAB3F7798}" srcOrd="1" destOrd="0" presId="urn:microsoft.com/office/officeart/2005/8/layout/lProcess2"/>
    <dgm:cxn modelId="{43AA99D7-B5CC-495B-A0C4-55CAE0824A1B}" type="presParOf" srcId="{43819E94-BC53-4ECC-AE5D-4FDA7DBCE1EF}" destId="{12C4C95A-491F-4CE0-9D06-FFCCAD48AAD5}" srcOrd="2" destOrd="0" presId="urn:microsoft.com/office/officeart/2005/8/layout/lProcess2"/>
    <dgm:cxn modelId="{EAD1EC1C-8318-44E2-B350-F9267BB2C918}" type="presParOf" srcId="{7D3EF35D-AA8B-49B7-963A-083F87ADB29B}" destId="{4D070773-DD2D-445C-9422-7EBFBDCB108F}" srcOrd="5" destOrd="0" presId="urn:microsoft.com/office/officeart/2005/8/layout/lProcess2"/>
    <dgm:cxn modelId="{76A758C1-C768-4B80-A1FA-4EE7E13C0F21}" type="presParOf" srcId="{7D3EF35D-AA8B-49B7-963A-083F87ADB29B}" destId="{556A6AB6-33D9-43EE-A1A8-E1593AA911B6}" srcOrd="6" destOrd="0" presId="urn:microsoft.com/office/officeart/2005/8/layout/lProcess2"/>
    <dgm:cxn modelId="{E3A6F3A7-3153-44BA-97A8-19C40A07E4B4}" type="presParOf" srcId="{556A6AB6-33D9-43EE-A1A8-E1593AA911B6}" destId="{608C95B0-267F-499A-A1BB-480BFFE18EC3}" srcOrd="0" destOrd="0" presId="urn:microsoft.com/office/officeart/2005/8/layout/lProcess2"/>
    <dgm:cxn modelId="{42A5D338-1701-43BA-99D3-4442A3FA3BD6}" type="presParOf" srcId="{556A6AB6-33D9-43EE-A1A8-E1593AA911B6}" destId="{1608269B-7429-4C7F-90FE-8BC3FB25ED9B}" srcOrd="1" destOrd="0" presId="urn:microsoft.com/office/officeart/2005/8/layout/lProcess2"/>
    <dgm:cxn modelId="{302576F3-27D3-454E-93F4-A5220D6A2099}" type="presParOf" srcId="{556A6AB6-33D9-43EE-A1A8-E1593AA911B6}" destId="{20A275C1-B20D-49DA-99D5-4A65160CC7DF}" srcOrd="2" destOrd="0" presId="urn:microsoft.com/office/officeart/2005/8/layout/lProcess2"/>
    <dgm:cxn modelId="{8B42AE50-0FEE-4B6B-A332-A0939AB5E2CB}" type="presParOf" srcId="{20A275C1-B20D-49DA-99D5-4A65160CC7DF}" destId="{4C70A892-A0FE-4546-BB12-5053BA8B99AC}" srcOrd="0" destOrd="0" presId="urn:microsoft.com/office/officeart/2005/8/layout/lProcess2"/>
    <dgm:cxn modelId="{71DEA4F6-2250-4744-ADCA-C19448DEA610}" type="presParOf" srcId="{4C70A892-A0FE-4546-BB12-5053BA8B99AC}" destId="{4A810B5D-E8A6-43AF-91D8-5C245EF4327F}" srcOrd="0" destOrd="0" presId="urn:microsoft.com/office/officeart/2005/8/layout/lProcess2"/>
    <dgm:cxn modelId="{D1AE2550-B365-4FDE-8525-5F1BE9E28BCE}" type="presParOf" srcId="{4C70A892-A0FE-4546-BB12-5053BA8B99AC}" destId="{CA5EDEE7-EE6C-41E6-AD8B-D9833C335E6D}" srcOrd="1" destOrd="0" presId="urn:microsoft.com/office/officeart/2005/8/layout/lProcess2"/>
    <dgm:cxn modelId="{81C004E3-C17C-4592-AB3D-DDF82EECC585}" type="presParOf" srcId="{4C70A892-A0FE-4546-BB12-5053BA8B99AC}" destId="{C88631A8-0C37-4960-AD2B-90FD95A8FF08}" srcOrd="2" destOrd="0" presId="urn:microsoft.com/office/officeart/2005/8/layout/lProcess2"/>
    <dgm:cxn modelId="{0E83B7C4-A651-4B53-8C52-E9023B230AF6}" type="presParOf" srcId="{7D3EF35D-AA8B-49B7-963A-083F87ADB29B}" destId="{1386A127-D8FC-43F5-9F62-52F41364B6A3}" srcOrd="7" destOrd="0" presId="urn:microsoft.com/office/officeart/2005/8/layout/lProcess2"/>
    <dgm:cxn modelId="{1445BA4D-7801-4FBE-AD4E-3E0EB7073039}" type="presParOf" srcId="{7D3EF35D-AA8B-49B7-963A-083F87ADB29B}" destId="{22BEBB4E-0A66-40AB-95D7-8564874FB0EA}" srcOrd="8" destOrd="0" presId="urn:microsoft.com/office/officeart/2005/8/layout/lProcess2"/>
    <dgm:cxn modelId="{DB4E9DF1-4257-4B62-B128-55B488DDA44E}" type="presParOf" srcId="{22BEBB4E-0A66-40AB-95D7-8564874FB0EA}" destId="{4495CB40-1619-4D88-978F-FD59387CBF3E}" srcOrd="0" destOrd="0" presId="urn:microsoft.com/office/officeart/2005/8/layout/lProcess2"/>
    <dgm:cxn modelId="{1B952FDA-00C1-4C22-9D0D-413DEA3D9190}" type="presParOf" srcId="{22BEBB4E-0A66-40AB-95D7-8564874FB0EA}" destId="{D1927602-CFB3-431A-AFAC-E001888C46B5}" srcOrd="1" destOrd="0" presId="urn:microsoft.com/office/officeart/2005/8/layout/lProcess2"/>
    <dgm:cxn modelId="{B679442D-EF82-4A04-835A-6E37EFC18298}" type="presParOf" srcId="{22BEBB4E-0A66-40AB-95D7-8564874FB0EA}" destId="{7D8665DD-B2BA-43F2-BC3B-C176D57A50BE}" srcOrd="2" destOrd="0" presId="urn:microsoft.com/office/officeart/2005/8/layout/lProcess2"/>
    <dgm:cxn modelId="{A991ADEF-6718-4A40-84B2-EE83695F16FD}" type="presParOf" srcId="{7D8665DD-B2BA-43F2-BC3B-C176D57A50BE}" destId="{739EC8C1-4400-4FB9-9606-34D472B0A27E}" srcOrd="0" destOrd="0" presId="urn:microsoft.com/office/officeart/2005/8/layout/lProcess2"/>
    <dgm:cxn modelId="{96D39A2A-35E5-4318-BA1C-74650D8F9327}" type="presParOf" srcId="{739EC8C1-4400-4FB9-9606-34D472B0A27E}" destId="{581D955F-5B94-4956-A815-875D4E7BE52F}" srcOrd="0" destOrd="0" presId="urn:microsoft.com/office/officeart/2005/8/layout/lProcess2"/>
    <dgm:cxn modelId="{84DC4B76-7A95-447F-8016-71323582A238}" type="presParOf" srcId="{739EC8C1-4400-4FB9-9606-34D472B0A27E}" destId="{7E17ED7A-9E4D-4EA4-8F35-DFE509B7E15E}" srcOrd="1" destOrd="0" presId="urn:microsoft.com/office/officeart/2005/8/layout/lProcess2"/>
    <dgm:cxn modelId="{323A9E91-9166-4D90-8858-E914E8546B85}" type="presParOf" srcId="{739EC8C1-4400-4FB9-9606-34D472B0A27E}" destId="{F8AF17B3-4BB6-4227-BE5F-F5ED3F6AADCB}" srcOrd="2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41D6623-B152-4DD5-A622-54F33B49044C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de-DE"/>
        </a:p>
      </dgm:t>
    </dgm:pt>
    <dgm:pt modelId="{3ED00A8A-D766-4EA5-8D1F-C611CE713A06}">
      <dgm:prSet phldrT="[Text]" phldr="0"/>
      <dgm:spPr/>
      <dgm:t>
        <a:bodyPr/>
        <a:lstStyle/>
        <a:p>
          <a:r>
            <a:rPr lang="de-DE">
              <a:solidFill>
                <a:schemeClr val="bg1"/>
              </a:solidFill>
            </a:rPr>
            <a:t>Benutzerfreundlichkeit (NFR.01)</a:t>
          </a:r>
        </a:p>
      </dgm:t>
    </dgm:pt>
    <dgm:pt modelId="{9EAC786C-0845-4AF6-AA16-D7DA7A6BEDF9}" type="parTrans" cxnId="{9839C893-6EE0-47ED-A2AA-9E40D689315C}">
      <dgm:prSet/>
      <dgm:spPr/>
      <dgm:t>
        <a:bodyPr/>
        <a:lstStyle/>
        <a:p>
          <a:endParaRPr lang="de-DE">
            <a:solidFill>
              <a:schemeClr val="bg1"/>
            </a:solidFill>
          </a:endParaRPr>
        </a:p>
      </dgm:t>
    </dgm:pt>
    <dgm:pt modelId="{B570A3E1-3F84-4C89-A508-7489D0526AA8}" type="sibTrans" cxnId="{9839C893-6EE0-47ED-A2AA-9E40D689315C}">
      <dgm:prSet/>
      <dgm:spPr/>
      <dgm:t>
        <a:bodyPr/>
        <a:lstStyle/>
        <a:p>
          <a:endParaRPr lang="de-DE">
            <a:solidFill>
              <a:schemeClr val="bg1"/>
            </a:solidFill>
          </a:endParaRPr>
        </a:p>
      </dgm:t>
    </dgm:pt>
    <dgm:pt modelId="{949F2775-E101-4090-935C-2E77084B6A89}">
      <dgm:prSet phldrT="[Text]" phldr="0"/>
      <dgm:spPr/>
      <dgm:t>
        <a:bodyPr/>
        <a:lstStyle/>
        <a:p>
          <a:r>
            <a:rPr lang="de-DE">
              <a:solidFill>
                <a:schemeClr val="bg1"/>
              </a:solidFill>
              <a:latin typeface="Century Gothic" panose="020B0502020202020204"/>
            </a:rPr>
            <a:t>Kompatibilität</a:t>
          </a:r>
          <a:r>
            <a:rPr lang="de-DE">
              <a:solidFill>
                <a:schemeClr val="bg1"/>
              </a:solidFill>
            </a:rPr>
            <a:t> (NFR.05)</a:t>
          </a:r>
        </a:p>
      </dgm:t>
    </dgm:pt>
    <dgm:pt modelId="{85F8B47D-3713-4920-9483-C7E0CC8CFBBA}" type="parTrans" cxnId="{3911852F-2B17-4801-B604-01BA977A1A07}">
      <dgm:prSet/>
      <dgm:spPr/>
      <dgm:t>
        <a:bodyPr/>
        <a:lstStyle/>
        <a:p>
          <a:endParaRPr lang="de-DE"/>
        </a:p>
      </dgm:t>
    </dgm:pt>
    <dgm:pt modelId="{7026559B-DA6D-4B58-8ED7-91C51EE15E36}" type="sibTrans" cxnId="{3911852F-2B17-4801-B604-01BA977A1A07}">
      <dgm:prSet/>
      <dgm:spPr/>
      <dgm:t>
        <a:bodyPr/>
        <a:lstStyle/>
        <a:p>
          <a:endParaRPr lang="de-DE"/>
        </a:p>
      </dgm:t>
    </dgm:pt>
    <dgm:pt modelId="{A07946A0-9230-4566-8471-965DCAF3B81E}">
      <dgm:prSet phldrT="[Text]" phldr="0"/>
      <dgm:spPr/>
      <dgm:t>
        <a:bodyPr/>
        <a:lstStyle/>
        <a:p>
          <a:r>
            <a:rPr lang="de-DE">
              <a:solidFill>
                <a:schemeClr val="bg1"/>
              </a:solidFill>
              <a:latin typeface="Century Gothic" panose="020B0502020202020204"/>
            </a:rPr>
            <a:t>Dokumentation</a:t>
          </a:r>
          <a:r>
            <a:rPr lang="de-DE">
              <a:solidFill>
                <a:schemeClr val="bg1"/>
              </a:solidFill>
            </a:rPr>
            <a:t> (NFR.04)</a:t>
          </a:r>
        </a:p>
      </dgm:t>
    </dgm:pt>
    <dgm:pt modelId="{B5CA54A1-97B2-4C22-A144-E5B3421FAE99}" type="parTrans" cxnId="{FE752B88-4555-410B-BB2E-737EFF69A6AE}">
      <dgm:prSet/>
      <dgm:spPr/>
      <dgm:t>
        <a:bodyPr/>
        <a:lstStyle/>
        <a:p>
          <a:endParaRPr lang="de-DE"/>
        </a:p>
      </dgm:t>
    </dgm:pt>
    <dgm:pt modelId="{1AF48100-EA2E-437A-8DF2-E41E3A06A3E4}" type="sibTrans" cxnId="{FE752B88-4555-410B-BB2E-737EFF69A6AE}">
      <dgm:prSet/>
      <dgm:spPr/>
      <dgm:t>
        <a:bodyPr/>
        <a:lstStyle/>
        <a:p>
          <a:endParaRPr lang="de-DE"/>
        </a:p>
      </dgm:t>
    </dgm:pt>
    <dgm:pt modelId="{988655AC-7E2A-4413-8806-131E9D3E87F1}">
      <dgm:prSet phldrT="[Text]" phldr="0"/>
      <dgm:spPr/>
      <dgm:t>
        <a:bodyPr/>
        <a:lstStyle/>
        <a:p>
          <a:r>
            <a:rPr lang="de-DE">
              <a:solidFill>
                <a:schemeClr val="bg1"/>
              </a:solidFill>
            </a:rPr>
            <a:t>Performance (NFR.02)</a:t>
          </a:r>
        </a:p>
      </dgm:t>
    </dgm:pt>
    <dgm:pt modelId="{A2F8198D-4759-421D-8970-7C743336674C}" type="parTrans" cxnId="{560D643C-67C2-4F3B-B1A6-62330F420500}">
      <dgm:prSet/>
      <dgm:spPr/>
      <dgm:t>
        <a:bodyPr/>
        <a:lstStyle/>
        <a:p>
          <a:endParaRPr lang="de-DE"/>
        </a:p>
      </dgm:t>
    </dgm:pt>
    <dgm:pt modelId="{EFACC523-AF4A-4C8C-8644-C173722E7B57}" type="sibTrans" cxnId="{560D643C-67C2-4F3B-B1A6-62330F420500}">
      <dgm:prSet/>
      <dgm:spPr/>
      <dgm:t>
        <a:bodyPr/>
        <a:lstStyle/>
        <a:p>
          <a:endParaRPr lang="de-DE"/>
        </a:p>
      </dgm:t>
    </dgm:pt>
    <dgm:pt modelId="{FB5FAD4B-4BC5-486A-85B8-CAF1AE36C4AB}">
      <dgm:prSet phldrT="[Text]" phldr="0"/>
      <dgm:spPr/>
      <dgm:t>
        <a:bodyPr/>
        <a:lstStyle/>
        <a:p>
          <a:r>
            <a:rPr lang="de-DE">
              <a:solidFill>
                <a:schemeClr val="bg1"/>
              </a:solidFill>
            </a:rPr>
            <a:t>Wartbarkeit (NFR.03)</a:t>
          </a:r>
        </a:p>
      </dgm:t>
    </dgm:pt>
    <dgm:pt modelId="{F0929B01-C177-4902-9D76-46C89C01457B}" type="parTrans" cxnId="{D0E7386E-4700-43E0-B951-C115612886AB}">
      <dgm:prSet/>
      <dgm:spPr/>
      <dgm:t>
        <a:bodyPr/>
        <a:lstStyle/>
        <a:p>
          <a:endParaRPr lang="de-DE"/>
        </a:p>
      </dgm:t>
    </dgm:pt>
    <dgm:pt modelId="{235AB4E8-A537-4D26-9C08-26CC00F386D5}" type="sibTrans" cxnId="{D0E7386E-4700-43E0-B951-C115612886AB}">
      <dgm:prSet/>
      <dgm:spPr/>
      <dgm:t>
        <a:bodyPr/>
        <a:lstStyle/>
        <a:p>
          <a:endParaRPr lang="de-DE"/>
        </a:p>
      </dgm:t>
    </dgm:pt>
    <dgm:pt modelId="{F32FAFAB-3A68-4A6A-855E-699EA6AE843E}">
      <dgm:prSet phldrT="[Text]" phldr="0"/>
      <dgm:spPr/>
      <dgm:t>
        <a:bodyPr/>
        <a:lstStyle/>
        <a:p>
          <a:r>
            <a:rPr lang="de-DE">
              <a:solidFill>
                <a:schemeClr val="bg1"/>
              </a:solidFill>
            </a:rPr>
            <a:t>Fehlerbehandlung (NFR.06)</a:t>
          </a:r>
        </a:p>
      </dgm:t>
    </dgm:pt>
    <dgm:pt modelId="{90F2B138-D2AE-48CD-A2B6-DC913D3976DD}" type="parTrans" cxnId="{67E860FA-CE2D-42A7-8CFA-C88A1C10ACB8}">
      <dgm:prSet/>
      <dgm:spPr/>
      <dgm:t>
        <a:bodyPr/>
        <a:lstStyle/>
        <a:p>
          <a:endParaRPr lang="de-DE"/>
        </a:p>
      </dgm:t>
    </dgm:pt>
    <dgm:pt modelId="{22ECE19B-C9C1-4ADB-A9EC-DAE2FA0818C3}" type="sibTrans" cxnId="{67E860FA-CE2D-42A7-8CFA-C88A1C10ACB8}">
      <dgm:prSet/>
      <dgm:spPr/>
      <dgm:t>
        <a:bodyPr/>
        <a:lstStyle/>
        <a:p>
          <a:endParaRPr lang="de-DE"/>
        </a:p>
      </dgm:t>
    </dgm:pt>
    <dgm:pt modelId="{8F8D4006-3F4D-4F74-9420-984C42899725}">
      <dgm:prSet phldrT="[Text]" phldr="0"/>
      <dgm:spPr/>
      <dgm:t>
        <a:bodyPr/>
        <a:lstStyle/>
        <a:p>
          <a:r>
            <a:rPr lang="de-DE">
              <a:solidFill>
                <a:schemeClr val="bg1"/>
              </a:solidFill>
            </a:rPr>
            <a:t>Verfügbarkeit (NFR.07)</a:t>
          </a:r>
        </a:p>
      </dgm:t>
    </dgm:pt>
    <dgm:pt modelId="{6A83A430-93E0-4871-AF2F-F50A4B2457F2}" type="parTrans" cxnId="{E26A3C2A-0668-4563-9ECF-B091112C7CC7}">
      <dgm:prSet/>
      <dgm:spPr/>
      <dgm:t>
        <a:bodyPr/>
        <a:lstStyle/>
        <a:p>
          <a:endParaRPr lang="de-DE"/>
        </a:p>
      </dgm:t>
    </dgm:pt>
    <dgm:pt modelId="{42B95060-BAB3-4AE1-B9B3-95EF089FCDAA}" type="sibTrans" cxnId="{E26A3C2A-0668-4563-9ECF-B091112C7CC7}">
      <dgm:prSet/>
      <dgm:spPr/>
      <dgm:t>
        <a:bodyPr/>
        <a:lstStyle/>
        <a:p>
          <a:endParaRPr lang="de-DE"/>
        </a:p>
      </dgm:t>
    </dgm:pt>
    <dgm:pt modelId="{C20E024E-A1AD-4A59-9FFB-C1B54CA714E2}" type="pres">
      <dgm:prSet presAssocID="{841D6623-B152-4DD5-A622-54F33B49044C}" presName="Name0" presStyleCnt="0">
        <dgm:presLayoutVars>
          <dgm:chMax val="7"/>
          <dgm:chPref val="7"/>
          <dgm:dir/>
        </dgm:presLayoutVars>
      </dgm:prSet>
      <dgm:spPr/>
    </dgm:pt>
    <dgm:pt modelId="{E5787C68-4C33-46A9-8D3C-BE594811250D}" type="pres">
      <dgm:prSet presAssocID="{841D6623-B152-4DD5-A622-54F33B49044C}" presName="Name1" presStyleCnt="0"/>
      <dgm:spPr/>
    </dgm:pt>
    <dgm:pt modelId="{E3A12343-AE14-4DB9-B6F2-0279D5EC0A0B}" type="pres">
      <dgm:prSet presAssocID="{841D6623-B152-4DD5-A622-54F33B49044C}" presName="cycle" presStyleCnt="0"/>
      <dgm:spPr/>
    </dgm:pt>
    <dgm:pt modelId="{BC36BBC0-E3AB-4460-B3B5-F68F38109FDC}" type="pres">
      <dgm:prSet presAssocID="{841D6623-B152-4DD5-A622-54F33B49044C}" presName="srcNode" presStyleLbl="node1" presStyleIdx="0" presStyleCnt="7"/>
      <dgm:spPr/>
    </dgm:pt>
    <dgm:pt modelId="{44236187-9D13-4211-9614-0775896C76D2}" type="pres">
      <dgm:prSet presAssocID="{841D6623-B152-4DD5-A622-54F33B49044C}" presName="conn" presStyleLbl="parChTrans1D2" presStyleIdx="0" presStyleCnt="1"/>
      <dgm:spPr/>
    </dgm:pt>
    <dgm:pt modelId="{064B5DE8-F085-4C9A-A043-A9B31AA244B1}" type="pres">
      <dgm:prSet presAssocID="{841D6623-B152-4DD5-A622-54F33B49044C}" presName="extraNode" presStyleLbl="node1" presStyleIdx="0" presStyleCnt="7"/>
      <dgm:spPr/>
    </dgm:pt>
    <dgm:pt modelId="{E0A9A818-8902-4D6B-A5FB-A8F09AB924EA}" type="pres">
      <dgm:prSet presAssocID="{841D6623-B152-4DD5-A622-54F33B49044C}" presName="dstNode" presStyleLbl="node1" presStyleIdx="0" presStyleCnt="7"/>
      <dgm:spPr/>
    </dgm:pt>
    <dgm:pt modelId="{92BAD60C-87B8-4ABB-8EDA-A36E63D8BFC9}" type="pres">
      <dgm:prSet presAssocID="{3ED00A8A-D766-4EA5-8D1F-C611CE713A06}" presName="text_1" presStyleLbl="node1" presStyleIdx="0" presStyleCnt="7">
        <dgm:presLayoutVars>
          <dgm:bulletEnabled val="1"/>
        </dgm:presLayoutVars>
      </dgm:prSet>
      <dgm:spPr/>
    </dgm:pt>
    <dgm:pt modelId="{65993600-ECC2-4C09-9D30-080482E9EB22}" type="pres">
      <dgm:prSet presAssocID="{3ED00A8A-D766-4EA5-8D1F-C611CE713A06}" presName="accent_1" presStyleCnt="0"/>
      <dgm:spPr/>
    </dgm:pt>
    <dgm:pt modelId="{4831E751-20FE-4E9E-B3E0-93C4BC2C95EB}" type="pres">
      <dgm:prSet presAssocID="{3ED00A8A-D766-4EA5-8D1F-C611CE713A06}" presName="accentRepeatNode" presStyleLbl="solidFgAcc1" presStyleIdx="0" presStyleCnt="7" custLinFactNeighborX="3346" custLinFactNeighborY="-3953"/>
      <dgm:spPr/>
    </dgm:pt>
    <dgm:pt modelId="{DCA09A76-F1DA-4324-8332-045AC03CCD6C}" type="pres">
      <dgm:prSet presAssocID="{988655AC-7E2A-4413-8806-131E9D3E87F1}" presName="text_2" presStyleLbl="node1" presStyleIdx="1" presStyleCnt="7">
        <dgm:presLayoutVars>
          <dgm:bulletEnabled val="1"/>
        </dgm:presLayoutVars>
      </dgm:prSet>
      <dgm:spPr/>
    </dgm:pt>
    <dgm:pt modelId="{DF42A985-8E5D-4789-B71C-B7107F3BE9CF}" type="pres">
      <dgm:prSet presAssocID="{988655AC-7E2A-4413-8806-131E9D3E87F1}" presName="accent_2" presStyleCnt="0"/>
      <dgm:spPr/>
    </dgm:pt>
    <dgm:pt modelId="{7605A585-4987-4E5D-926F-9636B05C958B}" type="pres">
      <dgm:prSet presAssocID="{988655AC-7E2A-4413-8806-131E9D3E87F1}" presName="accentRepeatNode" presStyleLbl="solidFgAcc1" presStyleIdx="1" presStyleCnt="7"/>
      <dgm:spPr/>
    </dgm:pt>
    <dgm:pt modelId="{E62E38C5-3099-4102-B030-9D3E4C275E95}" type="pres">
      <dgm:prSet presAssocID="{FB5FAD4B-4BC5-486A-85B8-CAF1AE36C4AB}" presName="text_3" presStyleLbl="node1" presStyleIdx="2" presStyleCnt="7">
        <dgm:presLayoutVars>
          <dgm:bulletEnabled val="1"/>
        </dgm:presLayoutVars>
      </dgm:prSet>
      <dgm:spPr/>
    </dgm:pt>
    <dgm:pt modelId="{9F91E9AF-BA23-4784-BED4-B2CD922F9732}" type="pres">
      <dgm:prSet presAssocID="{FB5FAD4B-4BC5-486A-85B8-CAF1AE36C4AB}" presName="accent_3" presStyleCnt="0"/>
      <dgm:spPr/>
    </dgm:pt>
    <dgm:pt modelId="{6E2397BE-754E-4E36-9039-C91FF8B796F1}" type="pres">
      <dgm:prSet presAssocID="{FB5FAD4B-4BC5-486A-85B8-CAF1AE36C4AB}" presName="accentRepeatNode" presStyleLbl="solidFgAcc1" presStyleIdx="2" presStyleCnt="7"/>
      <dgm:spPr/>
    </dgm:pt>
    <dgm:pt modelId="{F3C9C19E-D3DB-4C2E-8CA3-097818436966}" type="pres">
      <dgm:prSet presAssocID="{A07946A0-9230-4566-8471-965DCAF3B81E}" presName="text_4" presStyleLbl="node1" presStyleIdx="3" presStyleCnt="7">
        <dgm:presLayoutVars>
          <dgm:bulletEnabled val="1"/>
        </dgm:presLayoutVars>
      </dgm:prSet>
      <dgm:spPr/>
    </dgm:pt>
    <dgm:pt modelId="{32B8AD69-050E-41C7-B716-8E5C86759D80}" type="pres">
      <dgm:prSet presAssocID="{A07946A0-9230-4566-8471-965DCAF3B81E}" presName="accent_4" presStyleCnt="0"/>
      <dgm:spPr/>
    </dgm:pt>
    <dgm:pt modelId="{FCE1CE38-03B9-4018-B5DF-3DF070229345}" type="pres">
      <dgm:prSet presAssocID="{A07946A0-9230-4566-8471-965DCAF3B81E}" presName="accentRepeatNode" presStyleLbl="solidFgAcc1" presStyleIdx="3" presStyleCnt="7"/>
      <dgm:spPr/>
    </dgm:pt>
    <dgm:pt modelId="{9121A4F4-B4FB-4091-A962-BF5D9AE4EC36}" type="pres">
      <dgm:prSet presAssocID="{949F2775-E101-4090-935C-2E77084B6A89}" presName="text_5" presStyleLbl="node1" presStyleIdx="4" presStyleCnt="7">
        <dgm:presLayoutVars>
          <dgm:bulletEnabled val="1"/>
        </dgm:presLayoutVars>
      </dgm:prSet>
      <dgm:spPr/>
    </dgm:pt>
    <dgm:pt modelId="{657EDE58-129E-438E-B3B9-003932ABDB46}" type="pres">
      <dgm:prSet presAssocID="{949F2775-E101-4090-935C-2E77084B6A89}" presName="accent_5" presStyleCnt="0"/>
      <dgm:spPr/>
    </dgm:pt>
    <dgm:pt modelId="{1163563D-5BBC-449A-9BD6-7D6E1C3FE85C}" type="pres">
      <dgm:prSet presAssocID="{949F2775-E101-4090-935C-2E77084B6A89}" presName="accentRepeatNode" presStyleLbl="solidFgAcc1" presStyleIdx="4" presStyleCnt="7"/>
      <dgm:spPr/>
    </dgm:pt>
    <dgm:pt modelId="{864E3134-EC9D-458D-8236-A7507DECFB56}" type="pres">
      <dgm:prSet presAssocID="{F32FAFAB-3A68-4A6A-855E-699EA6AE843E}" presName="text_6" presStyleLbl="node1" presStyleIdx="5" presStyleCnt="7">
        <dgm:presLayoutVars>
          <dgm:bulletEnabled val="1"/>
        </dgm:presLayoutVars>
      </dgm:prSet>
      <dgm:spPr/>
    </dgm:pt>
    <dgm:pt modelId="{C45FBCEA-9AFA-4A3C-9F91-A3217C66E451}" type="pres">
      <dgm:prSet presAssocID="{F32FAFAB-3A68-4A6A-855E-699EA6AE843E}" presName="accent_6" presStyleCnt="0"/>
      <dgm:spPr/>
    </dgm:pt>
    <dgm:pt modelId="{0DBD29E0-C2C5-439B-8480-31A2ADEAADD6}" type="pres">
      <dgm:prSet presAssocID="{F32FAFAB-3A68-4A6A-855E-699EA6AE843E}" presName="accentRepeatNode" presStyleLbl="solidFgAcc1" presStyleIdx="5" presStyleCnt="7"/>
      <dgm:spPr/>
    </dgm:pt>
    <dgm:pt modelId="{F09E21DB-AFD0-482B-BB81-047701648EAE}" type="pres">
      <dgm:prSet presAssocID="{8F8D4006-3F4D-4F74-9420-984C42899725}" presName="text_7" presStyleLbl="node1" presStyleIdx="6" presStyleCnt="7">
        <dgm:presLayoutVars>
          <dgm:bulletEnabled val="1"/>
        </dgm:presLayoutVars>
      </dgm:prSet>
      <dgm:spPr/>
    </dgm:pt>
    <dgm:pt modelId="{634C5908-DD4C-4C06-AE6E-6C67F73D4211}" type="pres">
      <dgm:prSet presAssocID="{8F8D4006-3F4D-4F74-9420-984C42899725}" presName="accent_7" presStyleCnt="0"/>
      <dgm:spPr/>
    </dgm:pt>
    <dgm:pt modelId="{B6E4E0EB-E93E-4386-A423-260CAFC63558}" type="pres">
      <dgm:prSet presAssocID="{8F8D4006-3F4D-4F74-9420-984C42899725}" presName="accentRepeatNode" presStyleLbl="solidFgAcc1" presStyleIdx="6" presStyleCnt="7"/>
      <dgm:spPr/>
    </dgm:pt>
  </dgm:ptLst>
  <dgm:cxnLst>
    <dgm:cxn modelId="{D4A38304-486E-4203-BA3A-F2163E1F047D}" type="presOf" srcId="{949F2775-E101-4090-935C-2E77084B6A89}" destId="{9121A4F4-B4FB-4091-A962-BF5D9AE4EC36}" srcOrd="0" destOrd="0" presId="urn:microsoft.com/office/officeart/2008/layout/VerticalCurvedList"/>
    <dgm:cxn modelId="{C868D828-5C8A-43A3-A861-F7585144E8F0}" type="presOf" srcId="{FB5FAD4B-4BC5-486A-85B8-CAF1AE36C4AB}" destId="{E62E38C5-3099-4102-B030-9D3E4C275E95}" srcOrd="0" destOrd="0" presId="urn:microsoft.com/office/officeart/2008/layout/VerticalCurvedList"/>
    <dgm:cxn modelId="{E26A3C2A-0668-4563-9ECF-B091112C7CC7}" srcId="{841D6623-B152-4DD5-A622-54F33B49044C}" destId="{8F8D4006-3F4D-4F74-9420-984C42899725}" srcOrd="6" destOrd="0" parTransId="{6A83A430-93E0-4871-AF2F-F50A4B2457F2}" sibTransId="{42B95060-BAB3-4AE1-B9B3-95EF089FCDAA}"/>
    <dgm:cxn modelId="{7E4FB62D-DFAB-494A-B5D7-9D93935E385C}" type="presOf" srcId="{A07946A0-9230-4566-8471-965DCAF3B81E}" destId="{F3C9C19E-D3DB-4C2E-8CA3-097818436966}" srcOrd="0" destOrd="0" presId="urn:microsoft.com/office/officeart/2008/layout/VerticalCurvedList"/>
    <dgm:cxn modelId="{3911852F-2B17-4801-B604-01BA977A1A07}" srcId="{841D6623-B152-4DD5-A622-54F33B49044C}" destId="{949F2775-E101-4090-935C-2E77084B6A89}" srcOrd="4" destOrd="0" parTransId="{85F8B47D-3713-4920-9483-C7E0CC8CFBBA}" sibTransId="{7026559B-DA6D-4B58-8ED7-91C51EE15E36}"/>
    <dgm:cxn modelId="{560D643C-67C2-4F3B-B1A6-62330F420500}" srcId="{841D6623-B152-4DD5-A622-54F33B49044C}" destId="{988655AC-7E2A-4413-8806-131E9D3E87F1}" srcOrd="1" destOrd="0" parTransId="{A2F8198D-4759-421D-8970-7C743336674C}" sibTransId="{EFACC523-AF4A-4C8C-8644-C173722E7B57}"/>
    <dgm:cxn modelId="{EF53625D-32FB-4ABC-8704-606E9842A985}" type="presOf" srcId="{988655AC-7E2A-4413-8806-131E9D3E87F1}" destId="{DCA09A76-F1DA-4324-8332-045AC03CCD6C}" srcOrd="0" destOrd="0" presId="urn:microsoft.com/office/officeart/2008/layout/VerticalCurvedList"/>
    <dgm:cxn modelId="{D0E7386E-4700-43E0-B951-C115612886AB}" srcId="{841D6623-B152-4DD5-A622-54F33B49044C}" destId="{FB5FAD4B-4BC5-486A-85B8-CAF1AE36C4AB}" srcOrd="2" destOrd="0" parTransId="{F0929B01-C177-4902-9D76-46C89C01457B}" sibTransId="{235AB4E8-A537-4D26-9C08-26CC00F386D5}"/>
    <dgm:cxn modelId="{778F8E6E-FFF7-41E8-B49D-7D7E4668B8F2}" type="presOf" srcId="{3ED00A8A-D766-4EA5-8D1F-C611CE713A06}" destId="{92BAD60C-87B8-4ABB-8EDA-A36E63D8BFC9}" srcOrd="0" destOrd="0" presId="urn:microsoft.com/office/officeart/2008/layout/VerticalCurvedList"/>
    <dgm:cxn modelId="{EFEF2388-A552-471C-A0D1-4CF221EB388D}" type="presOf" srcId="{8F8D4006-3F4D-4F74-9420-984C42899725}" destId="{F09E21DB-AFD0-482B-BB81-047701648EAE}" srcOrd="0" destOrd="0" presId="urn:microsoft.com/office/officeart/2008/layout/VerticalCurvedList"/>
    <dgm:cxn modelId="{FE752B88-4555-410B-BB2E-737EFF69A6AE}" srcId="{841D6623-B152-4DD5-A622-54F33B49044C}" destId="{A07946A0-9230-4566-8471-965DCAF3B81E}" srcOrd="3" destOrd="0" parTransId="{B5CA54A1-97B2-4C22-A144-E5B3421FAE99}" sibTransId="{1AF48100-EA2E-437A-8DF2-E41E3A06A3E4}"/>
    <dgm:cxn modelId="{7A8CFC90-E14D-49CC-B5FD-8079EE35608E}" type="presOf" srcId="{B570A3E1-3F84-4C89-A508-7489D0526AA8}" destId="{44236187-9D13-4211-9614-0775896C76D2}" srcOrd="0" destOrd="0" presId="urn:microsoft.com/office/officeart/2008/layout/VerticalCurvedList"/>
    <dgm:cxn modelId="{9839C893-6EE0-47ED-A2AA-9E40D689315C}" srcId="{841D6623-B152-4DD5-A622-54F33B49044C}" destId="{3ED00A8A-D766-4EA5-8D1F-C611CE713A06}" srcOrd="0" destOrd="0" parTransId="{9EAC786C-0845-4AF6-AA16-D7DA7A6BEDF9}" sibTransId="{B570A3E1-3F84-4C89-A508-7489D0526AA8}"/>
    <dgm:cxn modelId="{E94E13C7-8D75-4F34-A533-6EE78FE1E182}" type="presOf" srcId="{F32FAFAB-3A68-4A6A-855E-699EA6AE843E}" destId="{864E3134-EC9D-458D-8236-A7507DECFB56}" srcOrd="0" destOrd="0" presId="urn:microsoft.com/office/officeart/2008/layout/VerticalCurvedList"/>
    <dgm:cxn modelId="{8D1A54E6-3314-4147-B600-2BF846FFA94D}" type="presOf" srcId="{841D6623-B152-4DD5-A622-54F33B49044C}" destId="{C20E024E-A1AD-4A59-9FFB-C1B54CA714E2}" srcOrd="0" destOrd="0" presId="urn:microsoft.com/office/officeart/2008/layout/VerticalCurvedList"/>
    <dgm:cxn modelId="{67E860FA-CE2D-42A7-8CFA-C88A1C10ACB8}" srcId="{841D6623-B152-4DD5-A622-54F33B49044C}" destId="{F32FAFAB-3A68-4A6A-855E-699EA6AE843E}" srcOrd="5" destOrd="0" parTransId="{90F2B138-D2AE-48CD-A2B6-DC913D3976DD}" sibTransId="{22ECE19B-C9C1-4ADB-A9EC-DAE2FA0818C3}"/>
    <dgm:cxn modelId="{F40374CB-538F-490F-BD01-38269E20FA72}" type="presParOf" srcId="{C20E024E-A1AD-4A59-9FFB-C1B54CA714E2}" destId="{E5787C68-4C33-46A9-8D3C-BE594811250D}" srcOrd="0" destOrd="0" presId="urn:microsoft.com/office/officeart/2008/layout/VerticalCurvedList"/>
    <dgm:cxn modelId="{5B6F8CDB-2662-4180-8CD8-4B436D13E446}" type="presParOf" srcId="{E5787C68-4C33-46A9-8D3C-BE594811250D}" destId="{E3A12343-AE14-4DB9-B6F2-0279D5EC0A0B}" srcOrd="0" destOrd="0" presId="urn:microsoft.com/office/officeart/2008/layout/VerticalCurvedList"/>
    <dgm:cxn modelId="{22C65631-0DE0-4E89-A65D-B28891832162}" type="presParOf" srcId="{E3A12343-AE14-4DB9-B6F2-0279D5EC0A0B}" destId="{BC36BBC0-E3AB-4460-B3B5-F68F38109FDC}" srcOrd="0" destOrd="0" presId="urn:microsoft.com/office/officeart/2008/layout/VerticalCurvedList"/>
    <dgm:cxn modelId="{57AE2D27-82E8-450C-9D9E-8C60AB3B1844}" type="presParOf" srcId="{E3A12343-AE14-4DB9-B6F2-0279D5EC0A0B}" destId="{44236187-9D13-4211-9614-0775896C76D2}" srcOrd="1" destOrd="0" presId="urn:microsoft.com/office/officeart/2008/layout/VerticalCurvedList"/>
    <dgm:cxn modelId="{7D99FCAD-0CCC-4286-B6B7-594CDC9FB38A}" type="presParOf" srcId="{E3A12343-AE14-4DB9-B6F2-0279D5EC0A0B}" destId="{064B5DE8-F085-4C9A-A043-A9B31AA244B1}" srcOrd="2" destOrd="0" presId="urn:microsoft.com/office/officeart/2008/layout/VerticalCurvedList"/>
    <dgm:cxn modelId="{701DD79C-99DE-4A42-8CFA-CD8ADBAD5DF4}" type="presParOf" srcId="{E3A12343-AE14-4DB9-B6F2-0279D5EC0A0B}" destId="{E0A9A818-8902-4D6B-A5FB-A8F09AB924EA}" srcOrd="3" destOrd="0" presId="urn:microsoft.com/office/officeart/2008/layout/VerticalCurvedList"/>
    <dgm:cxn modelId="{A427ECF2-F605-467E-A90F-EC56E2D309EC}" type="presParOf" srcId="{E5787C68-4C33-46A9-8D3C-BE594811250D}" destId="{92BAD60C-87B8-4ABB-8EDA-A36E63D8BFC9}" srcOrd="1" destOrd="0" presId="urn:microsoft.com/office/officeart/2008/layout/VerticalCurvedList"/>
    <dgm:cxn modelId="{C5F0392A-F24F-4E63-87C4-8C33D6E0CF78}" type="presParOf" srcId="{E5787C68-4C33-46A9-8D3C-BE594811250D}" destId="{65993600-ECC2-4C09-9D30-080482E9EB22}" srcOrd="2" destOrd="0" presId="urn:microsoft.com/office/officeart/2008/layout/VerticalCurvedList"/>
    <dgm:cxn modelId="{2842DED2-2920-4B78-A2BD-72A2E7FE0B45}" type="presParOf" srcId="{65993600-ECC2-4C09-9D30-080482E9EB22}" destId="{4831E751-20FE-4E9E-B3E0-93C4BC2C95EB}" srcOrd="0" destOrd="0" presId="urn:microsoft.com/office/officeart/2008/layout/VerticalCurvedList"/>
    <dgm:cxn modelId="{5F6D0D84-422B-479C-ACF4-E06FBCAEEC37}" type="presParOf" srcId="{E5787C68-4C33-46A9-8D3C-BE594811250D}" destId="{DCA09A76-F1DA-4324-8332-045AC03CCD6C}" srcOrd="3" destOrd="0" presId="urn:microsoft.com/office/officeart/2008/layout/VerticalCurvedList"/>
    <dgm:cxn modelId="{0ABA615F-402E-4E12-A564-99B1B0C876F7}" type="presParOf" srcId="{E5787C68-4C33-46A9-8D3C-BE594811250D}" destId="{DF42A985-8E5D-4789-B71C-B7107F3BE9CF}" srcOrd="4" destOrd="0" presId="urn:microsoft.com/office/officeart/2008/layout/VerticalCurvedList"/>
    <dgm:cxn modelId="{9389CD18-E262-4D1C-B0B1-D75632EFEAD7}" type="presParOf" srcId="{DF42A985-8E5D-4789-B71C-B7107F3BE9CF}" destId="{7605A585-4987-4E5D-926F-9636B05C958B}" srcOrd="0" destOrd="0" presId="urn:microsoft.com/office/officeart/2008/layout/VerticalCurvedList"/>
    <dgm:cxn modelId="{4CDB78C6-20C5-480F-BC1E-60863D3FC064}" type="presParOf" srcId="{E5787C68-4C33-46A9-8D3C-BE594811250D}" destId="{E62E38C5-3099-4102-B030-9D3E4C275E95}" srcOrd="5" destOrd="0" presId="urn:microsoft.com/office/officeart/2008/layout/VerticalCurvedList"/>
    <dgm:cxn modelId="{A2628161-48B5-4472-BE46-4FBD13303FCC}" type="presParOf" srcId="{E5787C68-4C33-46A9-8D3C-BE594811250D}" destId="{9F91E9AF-BA23-4784-BED4-B2CD922F9732}" srcOrd="6" destOrd="0" presId="urn:microsoft.com/office/officeart/2008/layout/VerticalCurvedList"/>
    <dgm:cxn modelId="{107EA3CE-3627-4DB0-A9EC-1E54CE0D813D}" type="presParOf" srcId="{9F91E9AF-BA23-4784-BED4-B2CD922F9732}" destId="{6E2397BE-754E-4E36-9039-C91FF8B796F1}" srcOrd="0" destOrd="0" presId="urn:microsoft.com/office/officeart/2008/layout/VerticalCurvedList"/>
    <dgm:cxn modelId="{20943217-407F-4309-B94E-5F6C0B21942F}" type="presParOf" srcId="{E5787C68-4C33-46A9-8D3C-BE594811250D}" destId="{F3C9C19E-D3DB-4C2E-8CA3-097818436966}" srcOrd="7" destOrd="0" presId="urn:microsoft.com/office/officeart/2008/layout/VerticalCurvedList"/>
    <dgm:cxn modelId="{BEFC494F-39A5-4003-B3EC-D781E7F8FE62}" type="presParOf" srcId="{E5787C68-4C33-46A9-8D3C-BE594811250D}" destId="{32B8AD69-050E-41C7-B716-8E5C86759D80}" srcOrd="8" destOrd="0" presId="urn:microsoft.com/office/officeart/2008/layout/VerticalCurvedList"/>
    <dgm:cxn modelId="{54667F2B-C58E-409B-97E6-9782B0100E5F}" type="presParOf" srcId="{32B8AD69-050E-41C7-B716-8E5C86759D80}" destId="{FCE1CE38-03B9-4018-B5DF-3DF070229345}" srcOrd="0" destOrd="0" presId="urn:microsoft.com/office/officeart/2008/layout/VerticalCurvedList"/>
    <dgm:cxn modelId="{E6F45D24-2382-4136-8A08-62C3F08B98E8}" type="presParOf" srcId="{E5787C68-4C33-46A9-8D3C-BE594811250D}" destId="{9121A4F4-B4FB-4091-A962-BF5D9AE4EC36}" srcOrd="9" destOrd="0" presId="urn:microsoft.com/office/officeart/2008/layout/VerticalCurvedList"/>
    <dgm:cxn modelId="{BA64E327-3DC1-4038-894E-BA07C7DDE0FD}" type="presParOf" srcId="{E5787C68-4C33-46A9-8D3C-BE594811250D}" destId="{657EDE58-129E-438E-B3B9-003932ABDB46}" srcOrd="10" destOrd="0" presId="urn:microsoft.com/office/officeart/2008/layout/VerticalCurvedList"/>
    <dgm:cxn modelId="{CA7BB61F-7C8B-430A-A999-CE4933B2EC99}" type="presParOf" srcId="{657EDE58-129E-438E-B3B9-003932ABDB46}" destId="{1163563D-5BBC-449A-9BD6-7D6E1C3FE85C}" srcOrd="0" destOrd="0" presId="urn:microsoft.com/office/officeart/2008/layout/VerticalCurvedList"/>
    <dgm:cxn modelId="{4E3A7442-76D4-4A65-A196-A7005BF53692}" type="presParOf" srcId="{E5787C68-4C33-46A9-8D3C-BE594811250D}" destId="{864E3134-EC9D-458D-8236-A7507DECFB56}" srcOrd="11" destOrd="0" presId="urn:microsoft.com/office/officeart/2008/layout/VerticalCurvedList"/>
    <dgm:cxn modelId="{7B0DE49C-2676-4742-96EA-30F30511EB4C}" type="presParOf" srcId="{E5787C68-4C33-46A9-8D3C-BE594811250D}" destId="{C45FBCEA-9AFA-4A3C-9F91-A3217C66E451}" srcOrd="12" destOrd="0" presId="urn:microsoft.com/office/officeart/2008/layout/VerticalCurvedList"/>
    <dgm:cxn modelId="{CAC24669-7395-43A3-8026-D3C0330D91E6}" type="presParOf" srcId="{C45FBCEA-9AFA-4A3C-9F91-A3217C66E451}" destId="{0DBD29E0-C2C5-439B-8480-31A2ADEAADD6}" srcOrd="0" destOrd="0" presId="urn:microsoft.com/office/officeart/2008/layout/VerticalCurvedList"/>
    <dgm:cxn modelId="{666E4182-49EF-4798-B457-99B2E7E98D97}" type="presParOf" srcId="{E5787C68-4C33-46A9-8D3C-BE594811250D}" destId="{F09E21DB-AFD0-482B-BB81-047701648EAE}" srcOrd="13" destOrd="0" presId="urn:microsoft.com/office/officeart/2008/layout/VerticalCurvedList"/>
    <dgm:cxn modelId="{745049C5-8F69-48AE-AAE8-58108ECDFE77}" type="presParOf" srcId="{E5787C68-4C33-46A9-8D3C-BE594811250D}" destId="{634C5908-DD4C-4C06-AE6E-6C67F73D4211}" srcOrd="14" destOrd="0" presId="urn:microsoft.com/office/officeart/2008/layout/VerticalCurvedList"/>
    <dgm:cxn modelId="{E91E3B32-29E2-413A-BFDA-8B2EC740D5F0}" type="presParOf" srcId="{634C5908-DD4C-4C06-AE6E-6C67F73D4211}" destId="{B6E4E0EB-E93E-4386-A423-260CAFC63558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278D65DF-67F8-4C5A-80DE-A994E796A2BC}" type="doc">
      <dgm:prSet loTypeId="urn:microsoft.com/office/officeart/2008/layout/LinedList" loCatId="list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de-DE"/>
        </a:p>
      </dgm:t>
    </dgm:pt>
    <dgm:pt modelId="{BF9172D9-F1DB-480E-8891-67129E7E5E68}">
      <dgm:prSet phldrT="[Text]" phldr="0" custT="1"/>
      <dgm:spPr/>
      <dgm:t>
        <a:bodyPr/>
        <a:lstStyle/>
        <a:p>
          <a:pPr rtl="0"/>
          <a:r>
            <a:rPr lang="de-DE" sz="3200" b="0">
              <a:latin typeface="Century Gothic" panose="020B0502020202020204"/>
            </a:rPr>
            <a:t>Vorgehensmodell</a:t>
          </a:r>
          <a:r>
            <a:rPr lang="de-DE" sz="3200" b="0"/>
            <a:t> &amp; </a:t>
          </a:r>
          <a:r>
            <a:rPr lang="de-DE" sz="3200" b="0">
              <a:latin typeface="Century Gothic" panose="020B0502020202020204"/>
            </a:rPr>
            <a:t>Meilensteine</a:t>
          </a:r>
          <a:endParaRPr lang="de-DE" sz="3200" b="0"/>
        </a:p>
      </dgm:t>
    </dgm:pt>
    <dgm:pt modelId="{91E1E6B3-0F6D-4ADA-A8CB-C5999F93F52F}" type="parTrans" cxnId="{F91B7EF9-60A2-4CB3-A5CE-7454F7AD7621}">
      <dgm:prSet/>
      <dgm:spPr/>
      <dgm:t>
        <a:bodyPr/>
        <a:lstStyle/>
        <a:p>
          <a:endParaRPr lang="de-DE" b="0"/>
        </a:p>
      </dgm:t>
    </dgm:pt>
    <dgm:pt modelId="{7580B030-2352-4681-9945-72235FD1EDDE}" type="sibTrans" cxnId="{F91B7EF9-60A2-4CB3-A5CE-7454F7AD7621}">
      <dgm:prSet/>
      <dgm:spPr/>
      <dgm:t>
        <a:bodyPr/>
        <a:lstStyle/>
        <a:p>
          <a:endParaRPr lang="de-DE" b="0"/>
        </a:p>
      </dgm:t>
    </dgm:pt>
    <dgm:pt modelId="{9A36ADB9-04C1-4F80-AE56-6AA57B1B7219}">
      <dgm:prSet phldrT="[Text]" phldr="0" custT="1"/>
      <dgm:spPr/>
      <dgm:t>
        <a:bodyPr/>
        <a:lstStyle/>
        <a:p>
          <a:pPr rtl="0"/>
          <a:r>
            <a:rPr lang="de-DE" sz="3600" b="0">
              <a:latin typeface="Century Gothic" panose="020B0502020202020204"/>
            </a:rPr>
            <a:t>PSP</a:t>
          </a:r>
          <a:r>
            <a:rPr lang="de-DE" sz="3600" b="0"/>
            <a:t> &amp; GANTT</a:t>
          </a:r>
        </a:p>
      </dgm:t>
    </dgm:pt>
    <dgm:pt modelId="{A6BFF9BC-0174-4D9B-AE15-7F6453B22C44}" type="parTrans" cxnId="{05A80E1A-A2D3-4A45-8F4B-52C2E8118637}">
      <dgm:prSet/>
      <dgm:spPr/>
      <dgm:t>
        <a:bodyPr/>
        <a:lstStyle/>
        <a:p>
          <a:endParaRPr lang="de-DE" b="0"/>
        </a:p>
      </dgm:t>
    </dgm:pt>
    <dgm:pt modelId="{A58588B4-5C4D-46EE-800E-50D63F76859A}" type="sibTrans" cxnId="{05A80E1A-A2D3-4A45-8F4B-52C2E8118637}">
      <dgm:prSet/>
      <dgm:spPr/>
      <dgm:t>
        <a:bodyPr/>
        <a:lstStyle/>
        <a:p>
          <a:endParaRPr lang="de-DE" b="0"/>
        </a:p>
      </dgm:t>
    </dgm:pt>
    <dgm:pt modelId="{F32DE8D9-33E6-430C-AD04-1A9A0B413082}">
      <dgm:prSet phldrT="[Text]" phldr="0" custT="1"/>
      <dgm:spPr/>
      <dgm:t>
        <a:bodyPr/>
        <a:lstStyle/>
        <a:p>
          <a:pPr rtl="0"/>
          <a:r>
            <a:rPr lang="de-DE" sz="3600" b="0"/>
            <a:t>Verwendete Tools</a:t>
          </a:r>
        </a:p>
      </dgm:t>
    </dgm:pt>
    <dgm:pt modelId="{F53D6D1C-073B-42ED-9D2C-442DBD6630E2}" type="parTrans" cxnId="{72BCDD4D-FE60-4959-B26E-C44C50427E86}">
      <dgm:prSet/>
      <dgm:spPr/>
      <dgm:t>
        <a:bodyPr/>
        <a:lstStyle/>
        <a:p>
          <a:endParaRPr lang="de-DE"/>
        </a:p>
      </dgm:t>
    </dgm:pt>
    <dgm:pt modelId="{9743D515-FD6A-4363-A88B-97C828256D9D}" type="sibTrans" cxnId="{72BCDD4D-FE60-4959-B26E-C44C50427E86}">
      <dgm:prSet/>
      <dgm:spPr/>
      <dgm:t>
        <a:bodyPr/>
        <a:lstStyle/>
        <a:p>
          <a:endParaRPr lang="de-DE"/>
        </a:p>
      </dgm:t>
    </dgm:pt>
    <dgm:pt modelId="{4B6926F4-A05B-472C-B38E-BE8F030EDC9E}">
      <dgm:prSet phldrT="[Text]" phldr="0" custT="1"/>
      <dgm:spPr/>
      <dgm:t>
        <a:bodyPr/>
        <a:lstStyle/>
        <a:p>
          <a:pPr rtl="0"/>
          <a:r>
            <a:rPr lang="de-DE" sz="3600" b="0"/>
            <a:t>Lösungsansätze</a:t>
          </a:r>
        </a:p>
      </dgm:t>
    </dgm:pt>
    <dgm:pt modelId="{9C0CE155-9D17-4511-9A5E-C1B336AD11D3}" type="parTrans" cxnId="{970599C2-C977-4B55-B218-0374CD6055FE}">
      <dgm:prSet/>
      <dgm:spPr/>
      <dgm:t>
        <a:bodyPr/>
        <a:lstStyle/>
        <a:p>
          <a:endParaRPr lang="de-DE"/>
        </a:p>
      </dgm:t>
    </dgm:pt>
    <dgm:pt modelId="{1AB7D4B6-37BC-425F-A97C-CE6316A61D05}" type="sibTrans" cxnId="{970599C2-C977-4B55-B218-0374CD6055FE}">
      <dgm:prSet/>
      <dgm:spPr/>
      <dgm:t>
        <a:bodyPr/>
        <a:lstStyle/>
        <a:p>
          <a:endParaRPr lang="de-DE"/>
        </a:p>
      </dgm:t>
    </dgm:pt>
    <dgm:pt modelId="{516EFD52-6FC2-4B49-9AD1-F27496F6D35C}">
      <dgm:prSet phldrT="[Text]" phldr="0" custT="1"/>
      <dgm:spPr/>
      <dgm:t>
        <a:bodyPr/>
        <a:lstStyle/>
        <a:p>
          <a:pPr rtl="0"/>
          <a:r>
            <a:rPr lang="de-DE" sz="3600" b="0"/>
            <a:t>Modularisierung &amp; Systemarchitektur</a:t>
          </a:r>
        </a:p>
      </dgm:t>
    </dgm:pt>
    <dgm:pt modelId="{D5637EA5-D0AB-46AC-BCE6-96A651BED812}" type="parTrans" cxnId="{BCEEFAEB-54F8-46F0-9A4E-4D2DD34F6157}">
      <dgm:prSet/>
      <dgm:spPr/>
      <dgm:t>
        <a:bodyPr/>
        <a:lstStyle/>
        <a:p>
          <a:endParaRPr lang="de-DE"/>
        </a:p>
      </dgm:t>
    </dgm:pt>
    <dgm:pt modelId="{5BF4CEE4-061B-40A0-B316-F8D6540A4D42}" type="sibTrans" cxnId="{BCEEFAEB-54F8-46F0-9A4E-4D2DD34F6157}">
      <dgm:prSet/>
      <dgm:spPr/>
      <dgm:t>
        <a:bodyPr/>
        <a:lstStyle/>
        <a:p>
          <a:endParaRPr lang="de-DE"/>
        </a:p>
      </dgm:t>
    </dgm:pt>
    <dgm:pt modelId="{A60B0585-26AA-4260-81AF-AAD2921D8C7C}" type="pres">
      <dgm:prSet presAssocID="{278D65DF-67F8-4C5A-80DE-A994E796A2BC}" presName="vert0" presStyleCnt="0">
        <dgm:presLayoutVars>
          <dgm:dir/>
          <dgm:animOne val="branch"/>
          <dgm:animLvl val="lvl"/>
        </dgm:presLayoutVars>
      </dgm:prSet>
      <dgm:spPr/>
    </dgm:pt>
    <dgm:pt modelId="{9BFC6689-F70C-4FC2-AD79-7BA595F29807}" type="pres">
      <dgm:prSet presAssocID="{BF9172D9-F1DB-480E-8891-67129E7E5E68}" presName="thickLine" presStyleLbl="alignNode1" presStyleIdx="0" presStyleCnt="5"/>
      <dgm:spPr/>
    </dgm:pt>
    <dgm:pt modelId="{6ED8247A-D7B2-4880-B013-5EC789E1A29A}" type="pres">
      <dgm:prSet presAssocID="{BF9172D9-F1DB-480E-8891-67129E7E5E68}" presName="horz1" presStyleCnt="0"/>
      <dgm:spPr/>
    </dgm:pt>
    <dgm:pt modelId="{152A98A8-19DD-4F01-BB05-484F642132C2}" type="pres">
      <dgm:prSet presAssocID="{BF9172D9-F1DB-480E-8891-67129E7E5E68}" presName="tx1" presStyleLbl="revTx" presStyleIdx="0" presStyleCnt="5"/>
      <dgm:spPr/>
    </dgm:pt>
    <dgm:pt modelId="{62675313-10E2-41D2-8B57-CD952616B346}" type="pres">
      <dgm:prSet presAssocID="{BF9172D9-F1DB-480E-8891-67129E7E5E68}" presName="vert1" presStyleCnt="0"/>
      <dgm:spPr/>
    </dgm:pt>
    <dgm:pt modelId="{EF1BBC20-CD9D-48F4-B7DD-AD5C19473F6C}" type="pres">
      <dgm:prSet presAssocID="{9A36ADB9-04C1-4F80-AE56-6AA57B1B7219}" presName="thickLine" presStyleLbl="alignNode1" presStyleIdx="1" presStyleCnt="5"/>
      <dgm:spPr/>
    </dgm:pt>
    <dgm:pt modelId="{66F89CBD-151A-4C20-809C-025FBBCDA869}" type="pres">
      <dgm:prSet presAssocID="{9A36ADB9-04C1-4F80-AE56-6AA57B1B7219}" presName="horz1" presStyleCnt="0"/>
      <dgm:spPr/>
    </dgm:pt>
    <dgm:pt modelId="{45CE402C-665E-476E-9027-11D1C98C09F1}" type="pres">
      <dgm:prSet presAssocID="{9A36ADB9-04C1-4F80-AE56-6AA57B1B7219}" presName="tx1" presStyleLbl="revTx" presStyleIdx="1" presStyleCnt="5"/>
      <dgm:spPr/>
    </dgm:pt>
    <dgm:pt modelId="{81C0134A-3063-4B54-95B8-DA3E77D13C26}" type="pres">
      <dgm:prSet presAssocID="{9A36ADB9-04C1-4F80-AE56-6AA57B1B7219}" presName="vert1" presStyleCnt="0"/>
      <dgm:spPr/>
    </dgm:pt>
    <dgm:pt modelId="{70B25157-CE77-4A24-8B3F-A0FB17CCE747}" type="pres">
      <dgm:prSet presAssocID="{F32DE8D9-33E6-430C-AD04-1A9A0B413082}" presName="thickLine" presStyleLbl="alignNode1" presStyleIdx="2" presStyleCnt="5"/>
      <dgm:spPr/>
    </dgm:pt>
    <dgm:pt modelId="{DED6035E-7F67-4739-8387-D52330ED7A72}" type="pres">
      <dgm:prSet presAssocID="{F32DE8D9-33E6-430C-AD04-1A9A0B413082}" presName="horz1" presStyleCnt="0"/>
      <dgm:spPr/>
    </dgm:pt>
    <dgm:pt modelId="{7C5EAB7C-8E05-4E21-B202-A627D3A0AB62}" type="pres">
      <dgm:prSet presAssocID="{F32DE8D9-33E6-430C-AD04-1A9A0B413082}" presName="tx1" presStyleLbl="revTx" presStyleIdx="2" presStyleCnt="5"/>
      <dgm:spPr/>
    </dgm:pt>
    <dgm:pt modelId="{4CD5AF02-723B-47A4-AEA0-A52638A68FDE}" type="pres">
      <dgm:prSet presAssocID="{F32DE8D9-33E6-430C-AD04-1A9A0B413082}" presName="vert1" presStyleCnt="0"/>
      <dgm:spPr/>
    </dgm:pt>
    <dgm:pt modelId="{5D665C50-E032-47C6-B963-07F4C091E3C5}" type="pres">
      <dgm:prSet presAssocID="{516EFD52-6FC2-4B49-9AD1-F27496F6D35C}" presName="thickLine" presStyleLbl="alignNode1" presStyleIdx="3" presStyleCnt="5"/>
      <dgm:spPr/>
    </dgm:pt>
    <dgm:pt modelId="{AA02BF49-2C0E-4F2A-96CD-8AA3F9507FBD}" type="pres">
      <dgm:prSet presAssocID="{516EFD52-6FC2-4B49-9AD1-F27496F6D35C}" presName="horz1" presStyleCnt="0"/>
      <dgm:spPr/>
    </dgm:pt>
    <dgm:pt modelId="{18416151-896F-49BC-B867-E18E69043001}" type="pres">
      <dgm:prSet presAssocID="{516EFD52-6FC2-4B49-9AD1-F27496F6D35C}" presName="tx1" presStyleLbl="revTx" presStyleIdx="3" presStyleCnt="5"/>
      <dgm:spPr/>
    </dgm:pt>
    <dgm:pt modelId="{FC9957BB-48D4-45AF-A031-6A70F767F2E4}" type="pres">
      <dgm:prSet presAssocID="{516EFD52-6FC2-4B49-9AD1-F27496F6D35C}" presName="vert1" presStyleCnt="0"/>
      <dgm:spPr/>
    </dgm:pt>
    <dgm:pt modelId="{DE64E4D6-2AFA-40D2-9DD5-0BF45A74E833}" type="pres">
      <dgm:prSet presAssocID="{4B6926F4-A05B-472C-B38E-BE8F030EDC9E}" presName="thickLine" presStyleLbl="alignNode1" presStyleIdx="4" presStyleCnt="5"/>
      <dgm:spPr/>
    </dgm:pt>
    <dgm:pt modelId="{4CF17D65-71E9-442C-BC12-C0FA515E4F88}" type="pres">
      <dgm:prSet presAssocID="{4B6926F4-A05B-472C-B38E-BE8F030EDC9E}" presName="horz1" presStyleCnt="0"/>
      <dgm:spPr/>
    </dgm:pt>
    <dgm:pt modelId="{205BD7E0-08F6-46E0-8F3F-EEAB46DF7BCD}" type="pres">
      <dgm:prSet presAssocID="{4B6926F4-A05B-472C-B38E-BE8F030EDC9E}" presName="tx1" presStyleLbl="revTx" presStyleIdx="4" presStyleCnt="5"/>
      <dgm:spPr/>
    </dgm:pt>
    <dgm:pt modelId="{050BDB17-1CB8-4467-8FD9-6B85378C2504}" type="pres">
      <dgm:prSet presAssocID="{4B6926F4-A05B-472C-B38E-BE8F030EDC9E}" presName="vert1" presStyleCnt="0"/>
      <dgm:spPr/>
    </dgm:pt>
  </dgm:ptLst>
  <dgm:cxnLst>
    <dgm:cxn modelId="{3EB72C14-D10A-4341-A0C2-0588AFBC6C9B}" type="presOf" srcId="{F32DE8D9-33E6-430C-AD04-1A9A0B413082}" destId="{7C5EAB7C-8E05-4E21-B202-A627D3A0AB62}" srcOrd="0" destOrd="0" presId="urn:microsoft.com/office/officeart/2008/layout/LinedList"/>
    <dgm:cxn modelId="{05A80E1A-A2D3-4A45-8F4B-52C2E8118637}" srcId="{278D65DF-67F8-4C5A-80DE-A994E796A2BC}" destId="{9A36ADB9-04C1-4F80-AE56-6AA57B1B7219}" srcOrd="1" destOrd="0" parTransId="{A6BFF9BC-0174-4D9B-AE15-7F6453B22C44}" sibTransId="{A58588B4-5C4D-46EE-800E-50D63F76859A}"/>
    <dgm:cxn modelId="{72BCDD4D-FE60-4959-B26E-C44C50427E86}" srcId="{278D65DF-67F8-4C5A-80DE-A994E796A2BC}" destId="{F32DE8D9-33E6-430C-AD04-1A9A0B413082}" srcOrd="2" destOrd="0" parTransId="{F53D6D1C-073B-42ED-9D2C-442DBD6630E2}" sibTransId="{9743D515-FD6A-4363-A88B-97C828256D9D}"/>
    <dgm:cxn modelId="{92DA8C9D-F20A-4747-840E-C6ED4C07DD24}" type="presOf" srcId="{9A36ADB9-04C1-4F80-AE56-6AA57B1B7219}" destId="{45CE402C-665E-476E-9027-11D1C98C09F1}" srcOrd="0" destOrd="0" presId="urn:microsoft.com/office/officeart/2008/layout/LinedList"/>
    <dgm:cxn modelId="{654692AC-07F7-4ED5-9F22-AB04A3F4FBB2}" type="presOf" srcId="{BF9172D9-F1DB-480E-8891-67129E7E5E68}" destId="{152A98A8-19DD-4F01-BB05-484F642132C2}" srcOrd="0" destOrd="0" presId="urn:microsoft.com/office/officeart/2008/layout/LinedList"/>
    <dgm:cxn modelId="{343A73C2-9A28-452E-A113-E5FFE2B1455F}" type="presOf" srcId="{278D65DF-67F8-4C5A-80DE-A994E796A2BC}" destId="{A60B0585-26AA-4260-81AF-AAD2921D8C7C}" srcOrd="0" destOrd="0" presId="urn:microsoft.com/office/officeart/2008/layout/LinedList"/>
    <dgm:cxn modelId="{970599C2-C977-4B55-B218-0374CD6055FE}" srcId="{278D65DF-67F8-4C5A-80DE-A994E796A2BC}" destId="{4B6926F4-A05B-472C-B38E-BE8F030EDC9E}" srcOrd="4" destOrd="0" parTransId="{9C0CE155-9D17-4511-9A5E-C1B336AD11D3}" sibTransId="{1AB7D4B6-37BC-425F-A97C-CE6316A61D05}"/>
    <dgm:cxn modelId="{EDFAA1DD-5780-4B38-B4E2-F4CA2DCC7103}" type="presOf" srcId="{4B6926F4-A05B-472C-B38E-BE8F030EDC9E}" destId="{205BD7E0-08F6-46E0-8F3F-EEAB46DF7BCD}" srcOrd="0" destOrd="0" presId="urn:microsoft.com/office/officeart/2008/layout/LinedList"/>
    <dgm:cxn modelId="{BCEEFAEB-54F8-46F0-9A4E-4D2DD34F6157}" srcId="{278D65DF-67F8-4C5A-80DE-A994E796A2BC}" destId="{516EFD52-6FC2-4B49-9AD1-F27496F6D35C}" srcOrd="3" destOrd="0" parTransId="{D5637EA5-D0AB-46AC-BCE6-96A651BED812}" sibTransId="{5BF4CEE4-061B-40A0-B316-F8D6540A4D42}"/>
    <dgm:cxn modelId="{F91B7EF9-60A2-4CB3-A5CE-7454F7AD7621}" srcId="{278D65DF-67F8-4C5A-80DE-A994E796A2BC}" destId="{BF9172D9-F1DB-480E-8891-67129E7E5E68}" srcOrd="0" destOrd="0" parTransId="{91E1E6B3-0F6D-4ADA-A8CB-C5999F93F52F}" sibTransId="{7580B030-2352-4681-9945-72235FD1EDDE}"/>
    <dgm:cxn modelId="{76EB57FE-2807-4F66-B6FC-6915F86A663B}" type="presOf" srcId="{516EFD52-6FC2-4B49-9AD1-F27496F6D35C}" destId="{18416151-896F-49BC-B867-E18E69043001}" srcOrd="0" destOrd="0" presId="urn:microsoft.com/office/officeart/2008/layout/LinedList"/>
    <dgm:cxn modelId="{DFD77FD3-FDC7-47B4-BB5D-7F6C6E6D4D15}" type="presParOf" srcId="{A60B0585-26AA-4260-81AF-AAD2921D8C7C}" destId="{9BFC6689-F70C-4FC2-AD79-7BA595F29807}" srcOrd="0" destOrd="0" presId="urn:microsoft.com/office/officeart/2008/layout/LinedList"/>
    <dgm:cxn modelId="{0B83D081-085D-41BE-83C3-FFBD718BD600}" type="presParOf" srcId="{A60B0585-26AA-4260-81AF-AAD2921D8C7C}" destId="{6ED8247A-D7B2-4880-B013-5EC789E1A29A}" srcOrd="1" destOrd="0" presId="urn:microsoft.com/office/officeart/2008/layout/LinedList"/>
    <dgm:cxn modelId="{9DCB73F8-5269-4F0E-A60C-F0E594C79139}" type="presParOf" srcId="{6ED8247A-D7B2-4880-B013-5EC789E1A29A}" destId="{152A98A8-19DD-4F01-BB05-484F642132C2}" srcOrd="0" destOrd="0" presId="urn:microsoft.com/office/officeart/2008/layout/LinedList"/>
    <dgm:cxn modelId="{C7001784-C284-4BF6-B55A-3C4524404D0D}" type="presParOf" srcId="{6ED8247A-D7B2-4880-B013-5EC789E1A29A}" destId="{62675313-10E2-41D2-8B57-CD952616B346}" srcOrd="1" destOrd="0" presId="urn:microsoft.com/office/officeart/2008/layout/LinedList"/>
    <dgm:cxn modelId="{1B7EB9A0-474E-47BF-BE90-11A58AA7AF09}" type="presParOf" srcId="{A60B0585-26AA-4260-81AF-AAD2921D8C7C}" destId="{EF1BBC20-CD9D-48F4-B7DD-AD5C19473F6C}" srcOrd="2" destOrd="0" presId="urn:microsoft.com/office/officeart/2008/layout/LinedList"/>
    <dgm:cxn modelId="{5EA4A14C-F938-4B04-86C6-8D0E869ED382}" type="presParOf" srcId="{A60B0585-26AA-4260-81AF-AAD2921D8C7C}" destId="{66F89CBD-151A-4C20-809C-025FBBCDA869}" srcOrd="3" destOrd="0" presId="urn:microsoft.com/office/officeart/2008/layout/LinedList"/>
    <dgm:cxn modelId="{2792114C-EC0B-41B3-A128-CCDD0D868A5C}" type="presParOf" srcId="{66F89CBD-151A-4C20-809C-025FBBCDA869}" destId="{45CE402C-665E-476E-9027-11D1C98C09F1}" srcOrd="0" destOrd="0" presId="urn:microsoft.com/office/officeart/2008/layout/LinedList"/>
    <dgm:cxn modelId="{2777D882-35FE-453B-AA67-5E317E051589}" type="presParOf" srcId="{66F89CBD-151A-4C20-809C-025FBBCDA869}" destId="{81C0134A-3063-4B54-95B8-DA3E77D13C26}" srcOrd="1" destOrd="0" presId="urn:microsoft.com/office/officeart/2008/layout/LinedList"/>
    <dgm:cxn modelId="{3D97E247-AC16-4CA4-B71D-4782887EB648}" type="presParOf" srcId="{A60B0585-26AA-4260-81AF-AAD2921D8C7C}" destId="{70B25157-CE77-4A24-8B3F-A0FB17CCE747}" srcOrd="4" destOrd="0" presId="urn:microsoft.com/office/officeart/2008/layout/LinedList"/>
    <dgm:cxn modelId="{46EC3F3D-0B3E-4935-B7E2-B0027878BE33}" type="presParOf" srcId="{A60B0585-26AA-4260-81AF-AAD2921D8C7C}" destId="{DED6035E-7F67-4739-8387-D52330ED7A72}" srcOrd="5" destOrd="0" presId="urn:microsoft.com/office/officeart/2008/layout/LinedList"/>
    <dgm:cxn modelId="{C94F4A46-35BB-4F28-8CEC-DBEAF92CAFB1}" type="presParOf" srcId="{DED6035E-7F67-4739-8387-D52330ED7A72}" destId="{7C5EAB7C-8E05-4E21-B202-A627D3A0AB62}" srcOrd="0" destOrd="0" presId="urn:microsoft.com/office/officeart/2008/layout/LinedList"/>
    <dgm:cxn modelId="{81D145C6-20C7-48BE-8459-510BA5F3C035}" type="presParOf" srcId="{DED6035E-7F67-4739-8387-D52330ED7A72}" destId="{4CD5AF02-723B-47A4-AEA0-A52638A68FDE}" srcOrd="1" destOrd="0" presId="urn:microsoft.com/office/officeart/2008/layout/LinedList"/>
    <dgm:cxn modelId="{F7F31B13-0B48-40A8-9C90-ACAEB8F0BA8F}" type="presParOf" srcId="{A60B0585-26AA-4260-81AF-AAD2921D8C7C}" destId="{5D665C50-E032-47C6-B963-07F4C091E3C5}" srcOrd="6" destOrd="0" presId="urn:microsoft.com/office/officeart/2008/layout/LinedList"/>
    <dgm:cxn modelId="{A976BF97-4B88-4E3C-BBF8-1299AA3960BE}" type="presParOf" srcId="{A60B0585-26AA-4260-81AF-AAD2921D8C7C}" destId="{AA02BF49-2C0E-4F2A-96CD-8AA3F9507FBD}" srcOrd="7" destOrd="0" presId="urn:microsoft.com/office/officeart/2008/layout/LinedList"/>
    <dgm:cxn modelId="{161FF7CC-43C4-41A9-950E-301B4535126C}" type="presParOf" srcId="{AA02BF49-2C0E-4F2A-96CD-8AA3F9507FBD}" destId="{18416151-896F-49BC-B867-E18E69043001}" srcOrd="0" destOrd="0" presId="urn:microsoft.com/office/officeart/2008/layout/LinedList"/>
    <dgm:cxn modelId="{3D153EDE-D808-4E98-94B3-A4F1FD0FCE5E}" type="presParOf" srcId="{AA02BF49-2C0E-4F2A-96CD-8AA3F9507FBD}" destId="{FC9957BB-48D4-45AF-A031-6A70F767F2E4}" srcOrd="1" destOrd="0" presId="urn:microsoft.com/office/officeart/2008/layout/LinedList"/>
    <dgm:cxn modelId="{4B8DF715-5316-41E6-837A-7F385F2E6D45}" type="presParOf" srcId="{A60B0585-26AA-4260-81AF-AAD2921D8C7C}" destId="{DE64E4D6-2AFA-40D2-9DD5-0BF45A74E833}" srcOrd="8" destOrd="0" presId="urn:microsoft.com/office/officeart/2008/layout/LinedList"/>
    <dgm:cxn modelId="{1755D087-E01D-4709-8DDF-BEE1464AC143}" type="presParOf" srcId="{A60B0585-26AA-4260-81AF-AAD2921D8C7C}" destId="{4CF17D65-71E9-442C-BC12-C0FA515E4F88}" srcOrd="9" destOrd="0" presId="urn:microsoft.com/office/officeart/2008/layout/LinedList"/>
    <dgm:cxn modelId="{BA445659-2DB7-45D9-B254-44F23B20B22A}" type="presParOf" srcId="{4CF17D65-71E9-442C-BC12-C0FA515E4F88}" destId="{205BD7E0-08F6-46E0-8F3F-EEAB46DF7BCD}" srcOrd="0" destOrd="0" presId="urn:microsoft.com/office/officeart/2008/layout/LinedList"/>
    <dgm:cxn modelId="{913AE708-6A49-482E-B583-696DC787D03A}" type="presParOf" srcId="{4CF17D65-71E9-442C-BC12-C0FA515E4F88}" destId="{050BDB17-1CB8-4467-8FD9-6B85378C2504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278D65DF-67F8-4C5A-80DE-A994E796A2BC}" type="doc">
      <dgm:prSet loTypeId="urn:microsoft.com/office/officeart/2008/layout/LinedList" loCatId="list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de-DE"/>
        </a:p>
      </dgm:t>
    </dgm:pt>
    <dgm:pt modelId="{BF9172D9-F1DB-480E-8891-67129E7E5E68}">
      <dgm:prSet phldrT="[Text]" phldr="0" custT="1"/>
      <dgm:spPr/>
      <dgm:t>
        <a:bodyPr/>
        <a:lstStyle/>
        <a:p>
          <a:pPr rtl="0"/>
          <a:r>
            <a:rPr lang="de-DE" sz="3200" b="0"/>
            <a:t>Business Case</a:t>
          </a:r>
        </a:p>
      </dgm:t>
    </dgm:pt>
    <dgm:pt modelId="{91E1E6B3-0F6D-4ADA-A8CB-C5999F93F52F}" type="parTrans" cxnId="{F91B7EF9-60A2-4CB3-A5CE-7454F7AD7621}">
      <dgm:prSet/>
      <dgm:spPr/>
      <dgm:t>
        <a:bodyPr/>
        <a:lstStyle/>
        <a:p>
          <a:endParaRPr lang="de-DE" b="0"/>
        </a:p>
      </dgm:t>
    </dgm:pt>
    <dgm:pt modelId="{7580B030-2352-4681-9945-72235FD1EDDE}" type="sibTrans" cxnId="{F91B7EF9-60A2-4CB3-A5CE-7454F7AD7621}">
      <dgm:prSet/>
      <dgm:spPr/>
      <dgm:t>
        <a:bodyPr/>
        <a:lstStyle/>
        <a:p>
          <a:endParaRPr lang="de-DE" b="0"/>
        </a:p>
      </dgm:t>
    </dgm:pt>
    <dgm:pt modelId="{9A36ADB9-04C1-4F80-AE56-6AA57B1B7219}">
      <dgm:prSet phldrT="[Text]" phldr="0" custT="1"/>
      <dgm:spPr/>
      <dgm:t>
        <a:bodyPr/>
        <a:lstStyle/>
        <a:p>
          <a:pPr rtl="0"/>
          <a:r>
            <a:rPr lang="de-DE" sz="3600" b="0"/>
            <a:t>Risiken</a:t>
          </a:r>
        </a:p>
      </dgm:t>
    </dgm:pt>
    <dgm:pt modelId="{A6BFF9BC-0174-4D9B-AE15-7F6453B22C44}" type="parTrans" cxnId="{05A80E1A-A2D3-4A45-8F4B-52C2E8118637}">
      <dgm:prSet/>
      <dgm:spPr/>
      <dgm:t>
        <a:bodyPr/>
        <a:lstStyle/>
        <a:p>
          <a:endParaRPr lang="de-DE" b="0"/>
        </a:p>
      </dgm:t>
    </dgm:pt>
    <dgm:pt modelId="{A58588B4-5C4D-46EE-800E-50D63F76859A}" type="sibTrans" cxnId="{05A80E1A-A2D3-4A45-8F4B-52C2E8118637}">
      <dgm:prSet/>
      <dgm:spPr/>
      <dgm:t>
        <a:bodyPr/>
        <a:lstStyle/>
        <a:p>
          <a:endParaRPr lang="de-DE" b="0"/>
        </a:p>
      </dgm:t>
    </dgm:pt>
    <dgm:pt modelId="{6A8A7E22-C588-4B1B-B257-F2FE2E49B144}">
      <dgm:prSet phldrT="[Text]" phldr="0" custT="1"/>
      <dgm:spPr/>
      <dgm:t>
        <a:bodyPr/>
        <a:lstStyle/>
        <a:p>
          <a:pPr rtl="0"/>
          <a:r>
            <a:rPr lang="de-DE" sz="3600" b="0"/>
            <a:t>Weitere Schritte</a:t>
          </a:r>
        </a:p>
      </dgm:t>
    </dgm:pt>
    <dgm:pt modelId="{3456FF4D-B59D-4F90-BF61-656D08F427D9}" type="parTrans" cxnId="{D8FAE55E-5DBE-4E2D-80DB-F0DEC3D443C5}">
      <dgm:prSet/>
      <dgm:spPr/>
      <dgm:t>
        <a:bodyPr/>
        <a:lstStyle/>
        <a:p>
          <a:endParaRPr lang="de-DE"/>
        </a:p>
      </dgm:t>
    </dgm:pt>
    <dgm:pt modelId="{685B90D2-DA1D-4EC7-A5C9-12C9FD748C2A}" type="sibTrans" cxnId="{D8FAE55E-5DBE-4E2D-80DB-F0DEC3D443C5}">
      <dgm:prSet/>
      <dgm:spPr/>
      <dgm:t>
        <a:bodyPr/>
        <a:lstStyle/>
        <a:p>
          <a:endParaRPr lang="de-DE"/>
        </a:p>
      </dgm:t>
    </dgm:pt>
    <dgm:pt modelId="{F32DE8D9-33E6-430C-AD04-1A9A0B413082}">
      <dgm:prSet phldrT="[Text]" phldr="0" custT="1"/>
      <dgm:spPr/>
      <dgm:t>
        <a:bodyPr/>
        <a:lstStyle/>
        <a:p>
          <a:pPr rtl="0"/>
          <a:r>
            <a:rPr lang="de-DE" sz="3600" b="0"/>
            <a:t>Fazit</a:t>
          </a:r>
        </a:p>
      </dgm:t>
    </dgm:pt>
    <dgm:pt modelId="{F53D6D1C-073B-42ED-9D2C-442DBD6630E2}" type="parTrans" cxnId="{72BCDD4D-FE60-4959-B26E-C44C50427E86}">
      <dgm:prSet/>
      <dgm:spPr/>
      <dgm:t>
        <a:bodyPr/>
        <a:lstStyle/>
        <a:p>
          <a:endParaRPr lang="de-DE"/>
        </a:p>
      </dgm:t>
    </dgm:pt>
    <dgm:pt modelId="{9743D515-FD6A-4363-A88B-97C828256D9D}" type="sibTrans" cxnId="{72BCDD4D-FE60-4959-B26E-C44C50427E86}">
      <dgm:prSet/>
      <dgm:spPr/>
      <dgm:t>
        <a:bodyPr/>
        <a:lstStyle/>
        <a:p>
          <a:endParaRPr lang="de-DE"/>
        </a:p>
      </dgm:t>
    </dgm:pt>
    <dgm:pt modelId="{A60B0585-26AA-4260-81AF-AAD2921D8C7C}" type="pres">
      <dgm:prSet presAssocID="{278D65DF-67F8-4C5A-80DE-A994E796A2BC}" presName="vert0" presStyleCnt="0">
        <dgm:presLayoutVars>
          <dgm:dir/>
          <dgm:animOne val="branch"/>
          <dgm:animLvl val="lvl"/>
        </dgm:presLayoutVars>
      </dgm:prSet>
      <dgm:spPr/>
    </dgm:pt>
    <dgm:pt modelId="{9BFC6689-F70C-4FC2-AD79-7BA595F29807}" type="pres">
      <dgm:prSet presAssocID="{BF9172D9-F1DB-480E-8891-67129E7E5E68}" presName="thickLine" presStyleLbl="alignNode1" presStyleIdx="0" presStyleCnt="4"/>
      <dgm:spPr/>
    </dgm:pt>
    <dgm:pt modelId="{6ED8247A-D7B2-4880-B013-5EC789E1A29A}" type="pres">
      <dgm:prSet presAssocID="{BF9172D9-F1DB-480E-8891-67129E7E5E68}" presName="horz1" presStyleCnt="0"/>
      <dgm:spPr/>
    </dgm:pt>
    <dgm:pt modelId="{152A98A8-19DD-4F01-BB05-484F642132C2}" type="pres">
      <dgm:prSet presAssocID="{BF9172D9-F1DB-480E-8891-67129E7E5E68}" presName="tx1" presStyleLbl="revTx" presStyleIdx="0" presStyleCnt="4"/>
      <dgm:spPr/>
    </dgm:pt>
    <dgm:pt modelId="{62675313-10E2-41D2-8B57-CD952616B346}" type="pres">
      <dgm:prSet presAssocID="{BF9172D9-F1DB-480E-8891-67129E7E5E68}" presName="vert1" presStyleCnt="0"/>
      <dgm:spPr/>
    </dgm:pt>
    <dgm:pt modelId="{EF1BBC20-CD9D-48F4-B7DD-AD5C19473F6C}" type="pres">
      <dgm:prSet presAssocID="{9A36ADB9-04C1-4F80-AE56-6AA57B1B7219}" presName="thickLine" presStyleLbl="alignNode1" presStyleIdx="1" presStyleCnt="4"/>
      <dgm:spPr/>
    </dgm:pt>
    <dgm:pt modelId="{66F89CBD-151A-4C20-809C-025FBBCDA869}" type="pres">
      <dgm:prSet presAssocID="{9A36ADB9-04C1-4F80-AE56-6AA57B1B7219}" presName="horz1" presStyleCnt="0"/>
      <dgm:spPr/>
    </dgm:pt>
    <dgm:pt modelId="{45CE402C-665E-476E-9027-11D1C98C09F1}" type="pres">
      <dgm:prSet presAssocID="{9A36ADB9-04C1-4F80-AE56-6AA57B1B7219}" presName="tx1" presStyleLbl="revTx" presStyleIdx="1" presStyleCnt="4"/>
      <dgm:spPr/>
    </dgm:pt>
    <dgm:pt modelId="{81C0134A-3063-4B54-95B8-DA3E77D13C26}" type="pres">
      <dgm:prSet presAssocID="{9A36ADB9-04C1-4F80-AE56-6AA57B1B7219}" presName="vert1" presStyleCnt="0"/>
      <dgm:spPr/>
    </dgm:pt>
    <dgm:pt modelId="{5D89DBFE-719D-429C-B09C-EC036C51B157}" type="pres">
      <dgm:prSet presAssocID="{6A8A7E22-C588-4B1B-B257-F2FE2E49B144}" presName="thickLine" presStyleLbl="alignNode1" presStyleIdx="2" presStyleCnt="4"/>
      <dgm:spPr/>
    </dgm:pt>
    <dgm:pt modelId="{FBF6297B-7FC3-485D-B5F3-D05D6ED57C37}" type="pres">
      <dgm:prSet presAssocID="{6A8A7E22-C588-4B1B-B257-F2FE2E49B144}" presName="horz1" presStyleCnt="0"/>
      <dgm:spPr/>
    </dgm:pt>
    <dgm:pt modelId="{874772AF-46C0-4164-AEE8-9DF61B3FBDAE}" type="pres">
      <dgm:prSet presAssocID="{6A8A7E22-C588-4B1B-B257-F2FE2E49B144}" presName="tx1" presStyleLbl="revTx" presStyleIdx="2" presStyleCnt="4"/>
      <dgm:spPr/>
    </dgm:pt>
    <dgm:pt modelId="{D7064A58-4467-4AC4-9E3B-8DCC6474CA9B}" type="pres">
      <dgm:prSet presAssocID="{6A8A7E22-C588-4B1B-B257-F2FE2E49B144}" presName="vert1" presStyleCnt="0"/>
      <dgm:spPr/>
    </dgm:pt>
    <dgm:pt modelId="{70B25157-CE77-4A24-8B3F-A0FB17CCE747}" type="pres">
      <dgm:prSet presAssocID="{F32DE8D9-33E6-430C-AD04-1A9A0B413082}" presName="thickLine" presStyleLbl="alignNode1" presStyleIdx="3" presStyleCnt="4"/>
      <dgm:spPr/>
    </dgm:pt>
    <dgm:pt modelId="{DED6035E-7F67-4739-8387-D52330ED7A72}" type="pres">
      <dgm:prSet presAssocID="{F32DE8D9-33E6-430C-AD04-1A9A0B413082}" presName="horz1" presStyleCnt="0"/>
      <dgm:spPr/>
    </dgm:pt>
    <dgm:pt modelId="{7C5EAB7C-8E05-4E21-B202-A627D3A0AB62}" type="pres">
      <dgm:prSet presAssocID="{F32DE8D9-33E6-430C-AD04-1A9A0B413082}" presName="tx1" presStyleLbl="revTx" presStyleIdx="3" presStyleCnt="4"/>
      <dgm:spPr/>
    </dgm:pt>
    <dgm:pt modelId="{4CD5AF02-723B-47A4-AEA0-A52638A68FDE}" type="pres">
      <dgm:prSet presAssocID="{F32DE8D9-33E6-430C-AD04-1A9A0B413082}" presName="vert1" presStyleCnt="0"/>
      <dgm:spPr/>
    </dgm:pt>
  </dgm:ptLst>
  <dgm:cxnLst>
    <dgm:cxn modelId="{3EB72C14-D10A-4341-A0C2-0588AFBC6C9B}" type="presOf" srcId="{F32DE8D9-33E6-430C-AD04-1A9A0B413082}" destId="{7C5EAB7C-8E05-4E21-B202-A627D3A0AB62}" srcOrd="0" destOrd="0" presId="urn:microsoft.com/office/officeart/2008/layout/LinedList"/>
    <dgm:cxn modelId="{05A80E1A-A2D3-4A45-8F4B-52C2E8118637}" srcId="{278D65DF-67F8-4C5A-80DE-A994E796A2BC}" destId="{9A36ADB9-04C1-4F80-AE56-6AA57B1B7219}" srcOrd="1" destOrd="0" parTransId="{A6BFF9BC-0174-4D9B-AE15-7F6453B22C44}" sibTransId="{A58588B4-5C4D-46EE-800E-50D63F76859A}"/>
    <dgm:cxn modelId="{D8FAE55E-5DBE-4E2D-80DB-F0DEC3D443C5}" srcId="{278D65DF-67F8-4C5A-80DE-A994E796A2BC}" destId="{6A8A7E22-C588-4B1B-B257-F2FE2E49B144}" srcOrd="2" destOrd="0" parTransId="{3456FF4D-B59D-4F90-BF61-656D08F427D9}" sibTransId="{685B90D2-DA1D-4EC7-A5C9-12C9FD748C2A}"/>
    <dgm:cxn modelId="{25C7CD6C-B135-46A2-AC2A-F9CE5333602D}" type="presOf" srcId="{6A8A7E22-C588-4B1B-B257-F2FE2E49B144}" destId="{874772AF-46C0-4164-AEE8-9DF61B3FBDAE}" srcOrd="0" destOrd="0" presId="urn:microsoft.com/office/officeart/2008/layout/LinedList"/>
    <dgm:cxn modelId="{72BCDD4D-FE60-4959-B26E-C44C50427E86}" srcId="{278D65DF-67F8-4C5A-80DE-A994E796A2BC}" destId="{F32DE8D9-33E6-430C-AD04-1A9A0B413082}" srcOrd="3" destOrd="0" parTransId="{F53D6D1C-073B-42ED-9D2C-442DBD6630E2}" sibTransId="{9743D515-FD6A-4363-A88B-97C828256D9D}"/>
    <dgm:cxn modelId="{92DA8C9D-F20A-4747-840E-C6ED4C07DD24}" type="presOf" srcId="{9A36ADB9-04C1-4F80-AE56-6AA57B1B7219}" destId="{45CE402C-665E-476E-9027-11D1C98C09F1}" srcOrd="0" destOrd="0" presId="urn:microsoft.com/office/officeart/2008/layout/LinedList"/>
    <dgm:cxn modelId="{654692AC-07F7-4ED5-9F22-AB04A3F4FBB2}" type="presOf" srcId="{BF9172D9-F1DB-480E-8891-67129E7E5E68}" destId="{152A98A8-19DD-4F01-BB05-484F642132C2}" srcOrd="0" destOrd="0" presId="urn:microsoft.com/office/officeart/2008/layout/LinedList"/>
    <dgm:cxn modelId="{343A73C2-9A28-452E-A113-E5FFE2B1455F}" type="presOf" srcId="{278D65DF-67F8-4C5A-80DE-A994E796A2BC}" destId="{A60B0585-26AA-4260-81AF-AAD2921D8C7C}" srcOrd="0" destOrd="0" presId="urn:microsoft.com/office/officeart/2008/layout/LinedList"/>
    <dgm:cxn modelId="{F91B7EF9-60A2-4CB3-A5CE-7454F7AD7621}" srcId="{278D65DF-67F8-4C5A-80DE-A994E796A2BC}" destId="{BF9172D9-F1DB-480E-8891-67129E7E5E68}" srcOrd="0" destOrd="0" parTransId="{91E1E6B3-0F6D-4ADA-A8CB-C5999F93F52F}" sibTransId="{7580B030-2352-4681-9945-72235FD1EDDE}"/>
    <dgm:cxn modelId="{DFD77FD3-FDC7-47B4-BB5D-7F6C6E6D4D15}" type="presParOf" srcId="{A60B0585-26AA-4260-81AF-AAD2921D8C7C}" destId="{9BFC6689-F70C-4FC2-AD79-7BA595F29807}" srcOrd="0" destOrd="0" presId="urn:microsoft.com/office/officeart/2008/layout/LinedList"/>
    <dgm:cxn modelId="{0B83D081-085D-41BE-83C3-FFBD718BD600}" type="presParOf" srcId="{A60B0585-26AA-4260-81AF-AAD2921D8C7C}" destId="{6ED8247A-D7B2-4880-B013-5EC789E1A29A}" srcOrd="1" destOrd="0" presId="urn:microsoft.com/office/officeart/2008/layout/LinedList"/>
    <dgm:cxn modelId="{9DCB73F8-5269-4F0E-A60C-F0E594C79139}" type="presParOf" srcId="{6ED8247A-D7B2-4880-B013-5EC789E1A29A}" destId="{152A98A8-19DD-4F01-BB05-484F642132C2}" srcOrd="0" destOrd="0" presId="urn:microsoft.com/office/officeart/2008/layout/LinedList"/>
    <dgm:cxn modelId="{C7001784-C284-4BF6-B55A-3C4524404D0D}" type="presParOf" srcId="{6ED8247A-D7B2-4880-B013-5EC789E1A29A}" destId="{62675313-10E2-41D2-8B57-CD952616B346}" srcOrd="1" destOrd="0" presId="urn:microsoft.com/office/officeart/2008/layout/LinedList"/>
    <dgm:cxn modelId="{1B7EB9A0-474E-47BF-BE90-11A58AA7AF09}" type="presParOf" srcId="{A60B0585-26AA-4260-81AF-AAD2921D8C7C}" destId="{EF1BBC20-CD9D-48F4-B7DD-AD5C19473F6C}" srcOrd="2" destOrd="0" presId="urn:microsoft.com/office/officeart/2008/layout/LinedList"/>
    <dgm:cxn modelId="{5EA4A14C-F938-4B04-86C6-8D0E869ED382}" type="presParOf" srcId="{A60B0585-26AA-4260-81AF-AAD2921D8C7C}" destId="{66F89CBD-151A-4C20-809C-025FBBCDA869}" srcOrd="3" destOrd="0" presId="urn:microsoft.com/office/officeart/2008/layout/LinedList"/>
    <dgm:cxn modelId="{2792114C-EC0B-41B3-A128-CCDD0D868A5C}" type="presParOf" srcId="{66F89CBD-151A-4C20-809C-025FBBCDA869}" destId="{45CE402C-665E-476E-9027-11D1C98C09F1}" srcOrd="0" destOrd="0" presId="urn:microsoft.com/office/officeart/2008/layout/LinedList"/>
    <dgm:cxn modelId="{2777D882-35FE-453B-AA67-5E317E051589}" type="presParOf" srcId="{66F89CBD-151A-4C20-809C-025FBBCDA869}" destId="{81C0134A-3063-4B54-95B8-DA3E77D13C26}" srcOrd="1" destOrd="0" presId="urn:microsoft.com/office/officeart/2008/layout/LinedList"/>
    <dgm:cxn modelId="{8088DC74-047B-4899-BEEE-4C72BB7FCD25}" type="presParOf" srcId="{A60B0585-26AA-4260-81AF-AAD2921D8C7C}" destId="{5D89DBFE-719D-429C-B09C-EC036C51B157}" srcOrd="4" destOrd="0" presId="urn:microsoft.com/office/officeart/2008/layout/LinedList"/>
    <dgm:cxn modelId="{CB3FFAC4-2897-4D75-80D3-8BE0335E5D41}" type="presParOf" srcId="{A60B0585-26AA-4260-81AF-AAD2921D8C7C}" destId="{FBF6297B-7FC3-485D-B5F3-D05D6ED57C37}" srcOrd="5" destOrd="0" presId="urn:microsoft.com/office/officeart/2008/layout/LinedList"/>
    <dgm:cxn modelId="{7F0CDA12-4F86-40D3-A34B-5A2DC7F3AEC6}" type="presParOf" srcId="{FBF6297B-7FC3-485D-B5F3-D05D6ED57C37}" destId="{874772AF-46C0-4164-AEE8-9DF61B3FBDAE}" srcOrd="0" destOrd="0" presId="urn:microsoft.com/office/officeart/2008/layout/LinedList"/>
    <dgm:cxn modelId="{A2688745-B2FB-479A-9E5C-6B6F47A6819A}" type="presParOf" srcId="{FBF6297B-7FC3-485D-B5F3-D05D6ED57C37}" destId="{D7064A58-4467-4AC4-9E3B-8DCC6474CA9B}" srcOrd="1" destOrd="0" presId="urn:microsoft.com/office/officeart/2008/layout/LinedList"/>
    <dgm:cxn modelId="{3D97E247-AC16-4CA4-B71D-4782887EB648}" type="presParOf" srcId="{A60B0585-26AA-4260-81AF-AAD2921D8C7C}" destId="{70B25157-CE77-4A24-8B3F-A0FB17CCE747}" srcOrd="6" destOrd="0" presId="urn:microsoft.com/office/officeart/2008/layout/LinedList"/>
    <dgm:cxn modelId="{46EC3F3D-0B3E-4935-B7E2-B0027878BE33}" type="presParOf" srcId="{A60B0585-26AA-4260-81AF-AAD2921D8C7C}" destId="{DED6035E-7F67-4739-8387-D52330ED7A72}" srcOrd="7" destOrd="0" presId="urn:microsoft.com/office/officeart/2008/layout/LinedList"/>
    <dgm:cxn modelId="{C94F4A46-35BB-4F28-8CEC-DBEAF92CAFB1}" type="presParOf" srcId="{DED6035E-7F67-4739-8387-D52330ED7A72}" destId="{7C5EAB7C-8E05-4E21-B202-A627D3A0AB62}" srcOrd="0" destOrd="0" presId="urn:microsoft.com/office/officeart/2008/layout/LinedList"/>
    <dgm:cxn modelId="{81D145C6-20C7-48BE-8459-510BA5F3C035}" type="presParOf" srcId="{DED6035E-7F67-4739-8387-D52330ED7A72}" destId="{4CD5AF02-723B-47A4-AEA0-A52638A68FDE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FC6689-F70C-4FC2-AD79-7BA595F29807}">
      <dsp:nvSpPr>
        <dsp:cNvPr id="0" name=""/>
        <dsp:cNvSpPr/>
      </dsp:nvSpPr>
      <dsp:spPr>
        <a:xfrm>
          <a:off x="0" y="0"/>
          <a:ext cx="10741715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2A98A8-19DD-4F01-BB05-484F642132C2}">
      <dsp:nvSpPr>
        <dsp:cNvPr id="0" name=""/>
        <dsp:cNvSpPr/>
      </dsp:nvSpPr>
      <dsp:spPr>
        <a:xfrm>
          <a:off x="0" y="0"/>
          <a:ext cx="10741715" cy="12897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600" b="0" kern="1200"/>
            <a:t>Team &amp; Projektvorstellung</a:t>
          </a:r>
        </a:p>
      </dsp:txBody>
      <dsp:txXfrm>
        <a:off x="0" y="0"/>
        <a:ext cx="10741715" cy="1289722"/>
      </dsp:txXfrm>
    </dsp:sp>
    <dsp:sp modelId="{EF1BBC20-CD9D-48F4-B7DD-AD5C19473F6C}">
      <dsp:nvSpPr>
        <dsp:cNvPr id="0" name=""/>
        <dsp:cNvSpPr/>
      </dsp:nvSpPr>
      <dsp:spPr>
        <a:xfrm>
          <a:off x="0" y="1289722"/>
          <a:ext cx="10741715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CE402C-665E-476E-9027-11D1C98C09F1}">
      <dsp:nvSpPr>
        <dsp:cNvPr id="0" name=""/>
        <dsp:cNvSpPr/>
      </dsp:nvSpPr>
      <dsp:spPr>
        <a:xfrm>
          <a:off x="0" y="1289722"/>
          <a:ext cx="10741715" cy="12897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600" b="0" kern="1200"/>
            <a:t>Anforderungen</a:t>
          </a:r>
        </a:p>
      </dsp:txBody>
      <dsp:txXfrm>
        <a:off x="0" y="1289722"/>
        <a:ext cx="10741715" cy="1289722"/>
      </dsp:txXfrm>
    </dsp:sp>
    <dsp:sp modelId="{3B4FB2DD-BC00-45C6-983C-C177F7EBE373}">
      <dsp:nvSpPr>
        <dsp:cNvPr id="0" name=""/>
        <dsp:cNvSpPr/>
      </dsp:nvSpPr>
      <dsp:spPr>
        <a:xfrm>
          <a:off x="0" y="2579445"/>
          <a:ext cx="10741715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903DF3D-66C8-411E-85EE-DBDCB4602F69}">
      <dsp:nvSpPr>
        <dsp:cNvPr id="0" name=""/>
        <dsp:cNvSpPr/>
      </dsp:nvSpPr>
      <dsp:spPr>
        <a:xfrm>
          <a:off x="0" y="2579444"/>
          <a:ext cx="10741715" cy="12897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600" b="0" kern="1200"/>
            <a:t>Vorgehen &amp; Architektur</a:t>
          </a:r>
        </a:p>
      </dsp:txBody>
      <dsp:txXfrm>
        <a:off x="0" y="2579444"/>
        <a:ext cx="10741715" cy="1289722"/>
      </dsp:txXfrm>
    </dsp:sp>
    <dsp:sp modelId="{97DAD7C3-F777-4590-A61A-41FCFD836FBD}">
      <dsp:nvSpPr>
        <dsp:cNvPr id="0" name=""/>
        <dsp:cNvSpPr/>
      </dsp:nvSpPr>
      <dsp:spPr>
        <a:xfrm>
          <a:off x="0" y="3869167"/>
          <a:ext cx="10741715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20FD2DF-2C06-48CF-8A61-225FE37673D2}">
      <dsp:nvSpPr>
        <dsp:cNvPr id="0" name=""/>
        <dsp:cNvSpPr/>
      </dsp:nvSpPr>
      <dsp:spPr>
        <a:xfrm>
          <a:off x="0" y="3869167"/>
          <a:ext cx="10741715" cy="12897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600" b="0" kern="1200"/>
            <a:t>Business Case &amp; Ausblick</a:t>
          </a:r>
        </a:p>
      </dsp:txBody>
      <dsp:txXfrm>
        <a:off x="0" y="3869167"/>
        <a:ext cx="10741715" cy="128972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FC6689-F70C-4FC2-AD79-7BA595F29807}">
      <dsp:nvSpPr>
        <dsp:cNvPr id="0" name=""/>
        <dsp:cNvSpPr/>
      </dsp:nvSpPr>
      <dsp:spPr>
        <a:xfrm>
          <a:off x="0" y="0"/>
          <a:ext cx="10741715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2A98A8-19DD-4F01-BB05-484F642132C2}">
      <dsp:nvSpPr>
        <dsp:cNvPr id="0" name=""/>
        <dsp:cNvSpPr/>
      </dsp:nvSpPr>
      <dsp:spPr>
        <a:xfrm>
          <a:off x="0" y="0"/>
          <a:ext cx="10741715" cy="25794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200" b="0" kern="1200"/>
            <a:t>Team</a:t>
          </a:r>
        </a:p>
      </dsp:txBody>
      <dsp:txXfrm>
        <a:off x="0" y="0"/>
        <a:ext cx="10741715" cy="2579444"/>
      </dsp:txXfrm>
    </dsp:sp>
    <dsp:sp modelId="{EF1BBC20-CD9D-48F4-B7DD-AD5C19473F6C}">
      <dsp:nvSpPr>
        <dsp:cNvPr id="0" name=""/>
        <dsp:cNvSpPr/>
      </dsp:nvSpPr>
      <dsp:spPr>
        <a:xfrm>
          <a:off x="0" y="2579444"/>
          <a:ext cx="10741715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CE402C-665E-476E-9027-11D1C98C09F1}">
      <dsp:nvSpPr>
        <dsp:cNvPr id="0" name=""/>
        <dsp:cNvSpPr/>
      </dsp:nvSpPr>
      <dsp:spPr>
        <a:xfrm>
          <a:off x="0" y="2579444"/>
          <a:ext cx="10741715" cy="25794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600" b="0" kern="1200"/>
            <a:t>Master Usecase</a:t>
          </a:r>
        </a:p>
      </dsp:txBody>
      <dsp:txXfrm>
        <a:off x="0" y="2579444"/>
        <a:ext cx="10741715" cy="257944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FC6689-F70C-4FC2-AD79-7BA595F29807}">
      <dsp:nvSpPr>
        <dsp:cNvPr id="0" name=""/>
        <dsp:cNvSpPr/>
      </dsp:nvSpPr>
      <dsp:spPr>
        <a:xfrm>
          <a:off x="0" y="2518"/>
          <a:ext cx="10741715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2A98A8-19DD-4F01-BB05-484F642132C2}">
      <dsp:nvSpPr>
        <dsp:cNvPr id="0" name=""/>
        <dsp:cNvSpPr/>
      </dsp:nvSpPr>
      <dsp:spPr>
        <a:xfrm>
          <a:off x="0" y="2518"/>
          <a:ext cx="10741715" cy="17179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600" b="0" kern="1200"/>
            <a:t>Funktionsumfang</a:t>
          </a:r>
        </a:p>
      </dsp:txBody>
      <dsp:txXfrm>
        <a:off x="0" y="2518"/>
        <a:ext cx="10741715" cy="1717950"/>
      </dsp:txXfrm>
    </dsp:sp>
    <dsp:sp modelId="{EF1BBC20-CD9D-48F4-B7DD-AD5C19473F6C}">
      <dsp:nvSpPr>
        <dsp:cNvPr id="0" name=""/>
        <dsp:cNvSpPr/>
      </dsp:nvSpPr>
      <dsp:spPr>
        <a:xfrm>
          <a:off x="0" y="1720469"/>
          <a:ext cx="10741715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CE402C-665E-476E-9027-11D1C98C09F1}">
      <dsp:nvSpPr>
        <dsp:cNvPr id="0" name=""/>
        <dsp:cNvSpPr/>
      </dsp:nvSpPr>
      <dsp:spPr>
        <a:xfrm>
          <a:off x="0" y="1720469"/>
          <a:ext cx="10741715" cy="17179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600" b="0" kern="1200"/>
            <a:t>Funktionale Anforderungen</a:t>
          </a:r>
        </a:p>
      </dsp:txBody>
      <dsp:txXfrm>
        <a:off x="0" y="1720469"/>
        <a:ext cx="10741715" cy="1717950"/>
      </dsp:txXfrm>
    </dsp:sp>
    <dsp:sp modelId="{5D89DBFE-719D-429C-B09C-EC036C51B157}">
      <dsp:nvSpPr>
        <dsp:cNvPr id="0" name=""/>
        <dsp:cNvSpPr/>
      </dsp:nvSpPr>
      <dsp:spPr>
        <a:xfrm>
          <a:off x="0" y="3438420"/>
          <a:ext cx="10741715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4772AF-46C0-4164-AEE8-9DF61B3FBDAE}">
      <dsp:nvSpPr>
        <dsp:cNvPr id="0" name=""/>
        <dsp:cNvSpPr/>
      </dsp:nvSpPr>
      <dsp:spPr>
        <a:xfrm>
          <a:off x="0" y="3438420"/>
          <a:ext cx="10741715" cy="17179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600" b="0" kern="1200"/>
            <a:t>Nicht-funktionale Anforderungen</a:t>
          </a:r>
        </a:p>
      </dsp:txBody>
      <dsp:txXfrm>
        <a:off x="0" y="3438420"/>
        <a:ext cx="10741715" cy="171795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226273-64CB-49E4-985A-F779042AE75C}">
      <dsp:nvSpPr>
        <dsp:cNvPr id="0" name=""/>
        <dsp:cNvSpPr/>
      </dsp:nvSpPr>
      <dsp:spPr>
        <a:xfrm>
          <a:off x="5225" y="0"/>
          <a:ext cx="1833537" cy="4573616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err="1"/>
            <a:t>MimeType</a:t>
          </a:r>
          <a:r>
            <a:rPr lang="de-DE" sz="1600" kern="1200"/>
            <a:t> Erkennung (FR.01)</a:t>
          </a:r>
        </a:p>
      </dsp:txBody>
      <dsp:txXfrm>
        <a:off x="5225" y="0"/>
        <a:ext cx="1833537" cy="1372084"/>
      </dsp:txXfrm>
    </dsp:sp>
    <dsp:sp modelId="{0E419E36-469C-4961-8BDB-612DD32340F1}">
      <dsp:nvSpPr>
        <dsp:cNvPr id="0" name=""/>
        <dsp:cNvSpPr/>
      </dsp:nvSpPr>
      <dsp:spPr>
        <a:xfrm>
          <a:off x="188578" y="1373424"/>
          <a:ext cx="1466830" cy="137900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26670" rIns="3556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/>
            <a:t>Automatische Erkennung aller unterstützten Modelltypen</a:t>
          </a:r>
        </a:p>
      </dsp:txBody>
      <dsp:txXfrm>
        <a:off x="228968" y="1413814"/>
        <a:ext cx="1386050" cy="1298227"/>
      </dsp:txXfrm>
    </dsp:sp>
    <dsp:sp modelId="{97F156BF-3F3B-4EEA-A4DA-35DB015B7E1E}">
      <dsp:nvSpPr>
        <dsp:cNvPr id="0" name=""/>
        <dsp:cNvSpPr/>
      </dsp:nvSpPr>
      <dsp:spPr>
        <a:xfrm>
          <a:off x="188578" y="2964587"/>
          <a:ext cx="1466830" cy="1379007"/>
        </a:xfrm>
        <a:prstGeom prst="roundRect">
          <a:avLst>
            <a:gd name="adj" fmla="val 10000"/>
          </a:avLst>
        </a:prstGeom>
        <a:solidFill>
          <a:schemeClr val="accent2">
            <a:hueOff val="-147859"/>
            <a:satOff val="913"/>
            <a:lumOff val="-131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26670" rIns="3556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/>
            <a:t>Priorität: 5 (hoch)</a:t>
          </a:r>
        </a:p>
      </dsp:txBody>
      <dsp:txXfrm>
        <a:off x="228968" y="3004977"/>
        <a:ext cx="1386050" cy="1298227"/>
      </dsp:txXfrm>
    </dsp:sp>
    <dsp:sp modelId="{F59D3A8E-7456-4328-8F93-2401C9B40EFD}">
      <dsp:nvSpPr>
        <dsp:cNvPr id="0" name=""/>
        <dsp:cNvSpPr/>
      </dsp:nvSpPr>
      <dsp:spPr>
        <a:xfrm>
          <a:off x="1976278" y="0"/>
          <a:ext cx="1833537" cy="4573616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/>
            <a:t>Plausibilitäts-prüfung      (FR.02)</a:t>
          </a:r>
        </a:p>
      </dsp:txBody>
      <dsp:txXfrm>
        <a:off x="1976278" y="0"/>
        <a:ext cx="1833537" cy="1372084"/>
      </dsp:txXfrm>
    </dsp:sp>
    <dsp:sp modelId="{EC902249-A99E-467D-B41F-24B92C4F3ABC}">
      <dsp:nvSpPr>
        <dsp:cNvPr id="0" name=""/>
        <dsp:cNvSpPr/>
      </dsp:nvSpPr>
      <dsp:spPr>
        <a:xfrm>
          <a:off x="2159631" y="1373424"/>
          <a:ext cx="1466830" cy="1379007"/>
        </a:xfrm>
        <a:prstGeom prst="roundRect">
          <a:avLst>
            <a:gd name="adj" fmla="val 10000"/>
          </a:avLst>
        </a:prstGeom>
        <a:solidFill>
          <a:schemeClr val="accent2">
            <a:hueOff val="-295719"/>
            <a:satOff val="1826"/>
            <a:lumOff val="-261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26670" rIns="3556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/>
            <a:t>Dateiendung tatsächlichen Dateiinhalt übereinstimmt</a:t>
          </a:r>
        </a:p>
      </dsp:txBody>
      <dsp:txXfrm>
        <a:off x="2200021" y="1413814"/>
        <a:ext cx="1386050" cy="1298227"/>
      </dsp:txXfrm>
    </dsp:sp>
    <dsp:sp modelId="{5BE2798C-3122-4AD5-B3CA-8945AC83528D}">
      <dsp:nvSpPr>
        <dsp:cNvPr id="0" name=""/>
        <dsp:cNvSpPr/>
      </dsp:nvSpPr>
      <dsp:spPr>
        <a:xfrm>
          <a:off x="2159631" y="2964587"/>
          <a:ext cx="1466830" cy="1379007"/>
        </a:xfrm>
        <a:prstGeom prst="roundRect">
          <a:avLst>
            <a:gd name="adj" fmla="val 10000"/>
          </a:avLst>
        </a:prstGeom>
        <a:solidFill>
          <a:schemeClr val="accent2">
            <a:hueOff val="-443578"/>
            <a:satOff val="2739"/>
            <a:lumOff val="-392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26670" rIns="3556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/>
            <a:t>Priorität: 5</a:t>
          </a:r>
        </a:p>
      </dsp:txBody>
      <dsp:txXfrm>
        <a:off x="2200021" y="3004977"/>
        <a:ext cx="1386050" cy="1298227"/>
      </dsp:txXfrm>
    </dsp:sp>
    <dsp:sp modelId="{B0769637-2B78-4BA8-AC81-DF9CFFCD09C2}">
      <dsp:nvSpPr>
        <dsp:cNvPr id="0" name=""/>
        <dsp:cNvSpPr/>
      </dsp:nvSpPr>
      <dsp:spPr>
        <a:xfrm>
          <a:off x="3960019" y="0"/>
          <a:ext cx="1833537" cy="4573616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/>
            <a:t>XML-Inhaltsverzeichnis (FR.03)</a:t>
          </a:r>
        </a:p>
      </dsp:txBody>
      <dsp:txXfrm>
        <a:off x="3960019" y="0"/>
        <a:ext cx="1833537" cy="1372084"/>
      </dsp:txXfrm>
    </dsp:sp>
    <dsp:sp modelId="{A57F0F8B-BBD8-45E9-8FA3-ED040C55534C}">
      <dsp:nvSpPr>
        <dsp:cNvPr id="0" name=""/>
        <dsp:cNvSpPr/>
      </dsp:nvSpPr>
      <dsp:spPr>
        <a:xfrm>
          <a:off x="4130684" y="1373424"/>
          <a:ext cx="1466830" cy="1379007"/>
        </a:xfrm>
        <a:prstGeom prst="roundRect">
          <a:avLst>
            <a:gd name="adj" fmla="val 10000"/>
          </a:avLst>
        </a:prstGeom>
        <a:solidFill>
          <a:schemeClr val="accent2">
            <a:hueOff val="-591438"/>
            <a:satOff val="3652"/>
            <a:lumOff val="-523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26670" rIns="3556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/>
            <a:t>XML-Dokument Navigieren zu können</a:t>
          </a:r>
        </a:p>
      </dsp:txBody>
      <dsp:txXfrm>
        <a:off x="4171074" y="1413814"/>
        <a:ext cx="1386050" cy="1298227"/>
      </dsp:txXfrm>
    </dsp:sp>
    <dsp:sp modelId="{12C4C95A-491F-4CE0-9D06-FFCCAD48AAD5}">
      <dsp:nvSpPr>
        <dsp:cNvPr id="0" name=""/>
        <dsp:cNvSpPr/>
      </dsp:nvSpPr>
      <dsp:spPr>
        <a:xfrm>
          <a:off x="4130684" y="2964587"/>
          <a:ext cx="1466830" cy="1379007"/>
        </a:xfrm>
        <a:prstGeom prst="roundRect">
          <a:avLst>
            <a:gd name="adj" fmla="val 10000"/>
          </a:avLst>
        </a:prstGeom>
        <a:solidFill>
          <a:schemeClr val="accent2">
            <a:hueOff val="-739297"/>
            <a:satOff val="4564"/>
            <a:lumOff val="-653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26670" rIns="3556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/>
            <a:t>Priorität: 4</a:t>
          </a:r>
        </a:p>
      </dsp:txBody>
      <dsp:txXfrm>
        <a:off x="4171074" y="3004977"/>
        <a:ext cx="1386050" cy="1298227"/>
      </dsp:txXfrm>
    </dsp:sp>
    <dsp:sp modelId="{608C95B0-267F-499A-A1BB-480BFFE18EC3}">
      <dsp:nvSpPr>
        <dsp:cNvPr id="0" name=""/>
        <dsp:cNvSpPr/>
      </dsp:nvSpPr>
      <dsp:spPr>
        <a:xfrm>
          <a:off x="5918384" y="0"/>
          <a:ext cx="1833537" cy="4573616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/>
            <a:t>AAS-Generator (FR.04)</a:t>
          </a:r>
        </a:p>
      </dsp:txBody>
      <dsp:txXfrm>
        <a:off x="5918384" y="0"/>
        <a:ext cx="1833537" cy="1372084"/>
      </dsp:txXfrm>
    </dsp:sp>
    <dsp:sp modelId="{4A810B5D-E8A6-43AF-91D8-5C245EF4327F}">
      <dsp:nvSpPr>
        <dsp:cNvPr id="0" name=""/>
        <dsp:cNvSpPr/>
      </dsp:nvSpPr>
      <dsp:spPr>
        <a:xfrm>
          <a:off x="6101737" y="1373424"/>
          <a:ext cx="1466830" cy="1379007"/>
        </a:xfrm>
        <a:prstGeom prst="roundRect">
          <a:avLst>
            <a:gd name="adj" fmla="val 10000"/>
          </a:avLst>
        </a:prstGeom>
        <a:solidFill>
          <a:schemeClr val="accent2">
            <a:hueOff val="-887157"/>
            <a:satOff val="5477"/>
            <a:lumOff val="-784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26670" rIns="3556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/>
            <a:t>Automatische Generierung von AAS-Modellen aus Dateien</a:t>
          </a:r>
        </a:p>
      </dsp:txBody>
      <dsp:txXfrm>
        <a:off x="6142127" y="1413814"/>
        <a:ext cx="1386050" cy="1298227"/>
      </dsp:txXfrm>
    </dsp:sp>
    <dsp:sp modelId="{C88631A8-0C37-4960-AD2B-90FD95A8FF08}">
      <dsp:nvSpPr>
        <dsp:cNvPr id="0" name=""/>
        <dsp:cNvSpPr/>
      </dsp:nvSpPr>
      <dsp:spPr>
        <a:xfrm>
          <a:off x="6101737" y="2964587"/>
          <a:ext cx="1466830" cy="1379007"/>
        </a:xfrm>
        <a:prstGeom prst="roundRect">
          <a:avLst>
            <a:gd name="adj" fmla="val 10000"/>
          </a:avLst>
        </a:prstGeom>
        <a:solidFill>
          <a:schemeClr val="accent2">
            <a:hueOff val="-1035016"/>
            <a:satOff val="6390"/>
            <a:lumOff val="-915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26670" rIns="3556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/>
            <a:t>Priorität: 4</a:t>
          </a:r>
        </a:p>
      </dsp:txBody>
      <dsp:txXfrm>
        <a:off x="6142127" y="3004977"/>
        <a:ext cx="1386050" cy="1298227"/>
      </dsp:txXfrm>
    </dsp:sp>
    <dsp:sp modelId="{4495CB40-1619-4D88-978F-FD59387CBF3E}">
      <dsp:nvSpPr>
        <dsp:cNvPr id="0" name=""/>
        <dsp:cNvSpPr/>
      </dsp:nvSpPr>
      <dsp:spPr>
        <a:xfrm>
          <a:off x="7889437" y="0"/>
          <a:ext cx="1833537" cy="4573616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/>
            <a:t>API-Datenabruf (FR.05)</a:t>
          </a:r>
        </a:p>
      </dsp:txBody>
      <dsp:txXfrm>
        <a:off x="7889437" y="0"/>
        <a:ext cx="1833537" cy="1372084"/>
      </dsp:txXfrm>
    </dsp:sp>
    <dsp:sp modelId="{581D955F-5B94-4956-A815-875D4E7BE52F}">
      <dsp:nvSpPr>
        <dsp:cNvPr id="0" name=""/>
        <dsp:cNvSpPr/>
      </dsp:nvSpPr>
      <dsp:spPr>
        <a:xfrm>
          <a:off x="8072790" y="1373424"/>
          <a:ext cx="1466830" cy="1379007"/>
        </a:xfrm>
        <a:prstGeom prst="roundRect">
          <a:avLst>
            <a:gd name="adj" fmla="val 10000"/>
          </a:avLst>
        </a:prstGeom>
        <a:solidFill>
          <a:schemeClr val="accent2">
            <a:hueOff val="-1182876"/>
            <a:satOff val="7303"/>
            <a:lumOff val="-1045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26670" rIns="3556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/>
            <a:t>Einzelne Datenpunkte eines AAS können per API abgefragt werden</a:t>
          </a:r>
        </a:p>
      </dsp:txBody>
      <dsp:txXfrm>
        <a:off x="8113180" y="1413814"/>
        <a:ext cx="1386050" cy="1298227"/>
      </dsp:txXfrm>
    </dsp:sp>
    <dsp:sp modelId="{F8AF17B3-4BB6-4227-BE5F-F5ED3F6AADCB}">
      <dsp:nvSpPr>
        <dsp:cNvPr id="0" name=""/>
        <dsp:cNvSpPr/>
      </dsp:nvSpPr>
      <dsp:spPr>
        <a:xfrm>
          <a:off x="8072790" y="2964587"/>
          <a:ext cx="1466830" cy="1379007"/>
        </a:xfrm>
        <a:prstGeom prst="roundRect">
          <a:avLst>
            <a:gd name="adj" fmla="val 10000"/>
          </a:avLst>
        </a:prstGeom>
        <a:solidFill>
          <a:schemeClr val="accent2">
            <a:hueOff val="-1330735"/>
            <a:satOff val="8216"/>
            <a:lumOff val="-1176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26670" rIns="3556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/>
            <a:t>Priorität: 1 (niedrig)</a:t>
          </a:r>
        </a:p>
      </dsp:txBody>
      <dsp:txXfrm>
        <a:off x="8113180" y="3004977"/>
        <a:ext cx="1386050" cy="129822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236187-9D13-4211-9614-0775896C76D2}">
      <dsp:nvSpPr>
        <dsp:cNvPr id="0" name=""/>
        <dsp:cNvSpPr/>
      </dsp:nvSpPr>
      <dsp:spPr>
        <a:xfrm>
          <a:off x="-6122738" y="-937410"/>
          <a:ext cx="7293488" cy="7293488"/>
        </a:xfrm>
        <a:prstGeom prst="blockArc">
          <a:avLst>
            <a:gd name="adj1" fmla="val 18900000"/>
            <a:gd name="adj2" fmla="val 2700000"/>
            <a:gd name="adj3" fmla="val 296"/>
          </a:avLst>
        </a:prstGeom>
        <a:noFill/>
        <a:ln w="19050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2BAD60C-87B8-4ABB-8EDA-A36E63D8BFC9}">
      <dsp:nvSpPr>
        <dsp:cNvPr id="0" name=""/>
        <dsp:cNvSpPr/>
      </dsp:nvSpPr>
      <dsp:spPr>
        <a:xfrm>
          <a:off x="380119" y="246332"/>
          <a:ext cx="7675541" cy="492448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0881" tIns="66040" rIns="66040" bIns="6604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600" kern="1200">
              <a:solidFill>
                <a:schemeClr val="bg1"/>
              </a:solidFill>
            </a:rPr>
            <a:t>Benutzerfreundlichkeit (NFR.01)</a:t>
          </a:r>
        </a:p>
      </dsp:txBody>
      <dsp:txXfrm>
        <a:off x="380119" y="246332"/>
        <a:ext cx="7675541" cy="492448"/>
      </dsp:txXfrm>
    </dsp:sp>
    <dsp:sp modelId="{4831E751-20FE-4E9E-B3E0-93C4BC2C95EB}">
      <dsp:nvSpPr>
        <dsp:cNvPr id="0" name=""/>
        <dsp:cNvSpPr/>
      </dsp:nvSpPr>
      <dsp:spPr>
        <a:xfrm>
          <a:off x="92935" y="160443"/>
          <a:ext cx="615560" cy="61556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CA09A76-F1DA-4324-8332-045AC03CCD6C}">
      <dsp:nvSpPr>
        <dsp:cNvPr id="0" name=""/>
        <dsp:cNvSpPr/>
      </dsp:nvSpPr>
      <dsp:spPr>
        <a:xfrm>
          <a:off x="826075" y="985438"/>
          <a:ext cx="7229585" cy="492448"/>
        </a:xfrm>
        <a:prstGeom prst="rect">
          <a:avLst/>
        </a:prstGeom>
        <a:solidFill>
          <a:schemeClr val="accent2">
            <a:hueOff val="-221789"/>
            <a:satOff val="1369"/>
            <a:lumOff val="-196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0881" tIns="66040" rIns="66040" bIns="6604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600" kern="1200">
              <a:solidFill>
                <a:schemeClr val="bg1"/>
              </a:solidFill>
            </a:rPr>
            <a:t>Performance (NFR.02)</a:t>
          </a:r>
        </a:p>
      </dsp:txBody>
      <dsp:txXfrm>
        <a:off x="826075" y="985438"/>
        <a:ext cx="7229585" cy="492448"/>
      </dsp:txXfrm>
    </dsp:sp>
    <dsp:sp modelId="{7605A585-4987-4E5D-926F-9636B05C958B}">
      <dsp:nvSpPr>
        <dsp:cNvPr id="0" name=""/>
        <dsp:cNvSpPr/>
      </dsp:nvSpPr>
      <dsp:spPr>
        <a:xfrm>
          <a:off x="518295" y="923882"/>
          <a:ext cx="615560" cy="61556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hueOff val="-221789"/>
              <a:satOff val="1369"/>
              <a:lumOff val="-19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62E38C5-3099-4102-B030-9D3E4C275E95}">
      <dsp:nvSpPr>
        <dsp:cNvPr id="0" name=""/>
        <dsp:cNvSpPr/>
      </dsp:nvSpPr>
      <dsp:spPr>
        <a:xfrm>
          <a:off x="1070457" y="1724003"/>
          <a:ext cx="6985203" cy="492448"/>
        </a:xfrm>
        <a:prstGeom prst="rect">
          <a:avLst/>
        </a:prstGeom>
        <a:solidFill>
          <a:schemeClr val="accent2">
            <a:hueOff val="-443578"/>
            <a:satOff val="2739"/>
            <a:lumOff val="-392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0881" tIns="66040" rIns="66040" bIns="6604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600" kern="1200">
              <a:solidFill>
                <a:schemeClr val="bg1"/>
              </a:solidFill>
            </a:rPr>
            <a:t>Wartbarkeit (NFR.03)</a:t>
          </a:r>
        </a:p>
      </dsp:txBody>
      <dsp:txXfrm>
        <a:off x="1070457" y="1724003"/>
        <a:ext cx="6985203" cy="492448"/>
      </dsp:txXfrm>
    </dsp:sp>
    <dsp:sp modelId="{6E2397BE-754E-4E36-9039-C91FF8B796F1}">
      <dsp:nvSpPr>
        <dsp:cNvPr id="0" name=""/>
        <dsp:cNvSpPr/>
      </dsp:nvSpPr>
      <dsp:spPr>
        <a:xfrm>
          <a:off x="762677" y="1662447"/>
          <a:ext cx="615560" cy="61556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hueOff val="-443578"/>
              <a:satOff val="2739"/>
              <a:lumOff val="-39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3C9C19E-D3DB-4C2E-8CA3-097818436966}">
      <dsp:nvSpPr>
        <dsp:cNvPr id="0" name=""/>
        <dsp:cNvSpPr/>
      </dsp:nvSpPr>
      <dsp:spPr>
        <a:xfrm>
          <a:off x="1148486" y="2463109"/>
          <a:ext cx="6907174" cy="492448"/>
        </a:xfrm>
        <a:prstGeom prst="rect">
          <a:avLst/>
        </a:prstGeom>
        <a:solidFill>
          <a:schemeClr val="accent2">
            <a:hueOff val="-665368"/>
            <a:satOff val="4108"/>
            <a:lumOff val="-588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0881" tIns="66040" rIns="66040" bIns="6604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600" kern="1200">
              <a:solidFill>
                <a:schemeClr val="bg1"/>
              </a:solidFill>
              <a:latin typeface="Century Gothic" panose="020B0502020202020204"/>
            </a:rPr>
            <a:t>Dokumentation</a:t>
          </a:r>
          <a:r>
            <a:rPr lang="de-DE" sz="2600" kern="1200">
              <a:solidFill>
                <a:schemeClr val="bg1"/>
              </a:solidFill>
            </a:rPr>
            <a:t> (NFR.04)</a:t>
          </a:r>
        </a:p>
      </dsp:txBody>
      <dsp:txXfrm>
        <a:off x="1148486" y="2463109"/>
        <a:ext cx="6907174" cy="492448"/>
      </dsp:txXfrm>
    </dsp:sp>
    <dsp:sp modelId="{FCE1CE38-03B9-4018-B5DF-3DF070229345}">
      <dsp:nvSpPr>
        <dsp:cNvPr id="0" name=""/>
        <dsp:cNvSpPr/>
      </dsp:nvSpPr>
      <dsp:spPr>
        <a:xfrm>
          <a:off x="840706" y="2401553"/>
          <a:ext cx="615560" cy="61556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hueOff val="-665368"/>
              <a:satOff val="4108"/>
              <a:lumOff val="-58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121A4F4-B4FB-4091-A962-BF5D9AE4EC36}">
      <dsp:nvSpPr>
        <dsp:cNvPr id="0" name=""/>
        <dsp:cNvSpPr/>
      </dsp:nvSpPr>
      <dsp:spPr>
        <a:xfrm>
          <a:off x="1070457" y="3202215"/>
          <a:ext cx="6985203" cy="492448"/>
        </a:xfrm>
        <a:prstGeom prst="rect">
          <a:avLst/>
        </a:prstGeom>
        <a:solidFill>
          <a:schemeClr val="accent2">
            <a:hueOff val="-887157"/>
            <a:satOff val="5477"/>
            <a:lumOff val="-784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0881" tIns="66040" rIns="66040" bIns="6604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600" kern="1200">
              <a:solidFill>
                <a:schemeClr val="bg1"/>
              </a:solidFill>
              <a:latin typeface="Century Gothic" panose="020B0502020202020204"/>
            </a:rPr>
            <a:t>Kompatibilität</a:t>
          </a:r>
          <a:r>
            <a:rPr lang="de-DE" sz="2600" kern="1200">
              <a:solidFill>
                <a:schemeClr val="bg1"/>
              </a:solidFill>
            </a:rPr>
            <a:t> (NFR.05)</a:t>
          </a:r>
        </a:p>
      </dsp:txBody>
      <dsp:txXfrm>
        <a:off x="1070457" y="3202215"/>
        <a:ext cx="6985203" cy="492448"/>
      </dsp:txXfrm>
    </dsp:sp>
    <dsp:sp modelId="{1163563D-5BBC-449A-9BD6-7D6E1C3FE85C}">
      <dsp:nvSpPr>
        <dsp:cNvPr id="0" name=""/>
        <dsp:cNvSpPr/>
      </dsp:nvSpPr>
      <dsp:spPr>
        <a:xfrm>
          <a:off x="762677" y="3140659"/>
          <a:ext cx="615560" cy="61556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hueOff val="-887157"/>
              <a:satOff val="5477"/>
              <a:lumOff val="-78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64E3134-EC9D-458D-8236-A7507DECFB56}">
      <dsp:nvSpPr>
        <dsp:cNvPr id="0" name=""/>
        <dsp:cNvSpPr/>
      </dsp:nvSpPr>
      <dsp:spPr>
        <a:xfrm>
          <a:off x="826075" y="3940779"/>
          <a:ext cx="7229585" cy="492448"/>
        </a:xfrm>
        <a:prstGeom prst="rect">
          <a:avLst/>
        </a:prstGeom>
        <a:solidFill>
          <a:schemeClr val="accent2">
            <a:hueOff val="-1108946"/>
            <a:satOff val="6847"/>
            <a:lumOff val="-98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0881" tIns="66040" rIns="66040" bIns="6604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600" kern="1200">
              <a:solidFill>
                <a:schemeClr val="bg1"/>
              </a:solidFill>
            </a:rPr>
            <a:t>Fehlerbehandlung (NFR.06)</a:t>
          </a:r>
        </a:p>
      </dsp:txBody>
      <dsp:txXfrm>
        <a:off x="826075" y="3940779"/>
        <a:ext cx="7229585" cy="492448"/>
      </dsp:txXfrm>
    </dsp:sp>
    <dsp:sp modelId="{0DBD29E0-C2C5-439B-8480-31A2ADEAADD6}">
      <dsp:nvSpPr>
        <dsp:cNvPr id="0" name=""/>
        <dsp:cNvSpPr/>
      </dsp:nvSpPr>
      <dsp:spPr>
        <a:xfrm>
          <a:off x="518295" y="3879223"/>
          <a:ext cx="615560" cy="61556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hueOff val="-1108946"/>
              <a:satOff val="6847"/>
              <a:lumOff val="-98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09E21DB-AFD0-482B-BB81-047701648EAE}">
      <dsp:nvSpPr>
        <dsp:cNvPr id="0" name=""/>
        <dsp:cNvSpPr/>
      </dsp:nvSpPr>
      <dsp:spPr>
        <a:xfrm>
          <a:off x="380119" y="4679885"/>
          <a:ext cx="7675541" cy="492448"/>
        </a:xfrm>
        <a:prstGeom prst="rect">
          <a:avLst/>
        </a:prstGeom>
        <a:solidFill>
          <a:schemeClr val="accent2">
            <a:hueOff val="-1330735"/>
            <a:satOff val="8216"/>
            <a:lumOff val="-1176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0881" tIns="66040" rIns="66040" bIns="6604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600" kern="1200">
              <a:solidFill>
                <a:schemeClr val="bg1"/>
              </a:solidFill>
            </a:rPr>
            <a:t>Verfügbarkeit (NFR.07)</a:t>
          </a:r>
        </a:p>
      </dsp:txBody>
      <dsp:txXfrm>
        <a:off x="380119" y="4679885"/>
        <a:ext cx="7675541" cy="492448"/>
      </dsp:txXfrm>
    </dsp:sp>
    <dsp:sp modelId="{B6E4E0EB-E93E-4386-A423-260CAFC63558}">
      <dsp:nvSpPr>
        <dsp:cNvPr id="0" name=""/>
        <dsp:cNvSpPr/>
      </dsp:nvSpPr>
      <dsp:spPr>
        <a:xfrm>
          <a:off x="72339" y="4618329"/>
          <a:ext cx="615560" cy="61556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hueOff val="-1330735"/>
              <a:satOff val="8216"/>
              <a:lumOff val="-117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FC6689-F70C-4FC2-AD79-7BA595F29807}">
      <dsp:nvSpPr>
        <dsp:cNvPr id="0" name=""/>
        <dsp:cNvSpPr/>
      </dsp:nvSpPr>
      <dsp:spPr>
        <a:xfrm>
          <a:off x="0" y="629"/>
          <a:ext cx="10741715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2A98A8-19DD-4F01-BB05-484F642132C2}">
      <dsp:nvSpPr>
        <dsp:cNvPr id="0" name=""/>
        <dsp:cNvSpPr/>
      </dsp:nvSpPr>
      <dsp:spPr>
        <a:xfrm>
          <a:off x="0" y="629"/>
          <a:ext cx="10741715" cy="10315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200" b="0" kern="1200">
              <a:latin typeface="Century Gothic" panose="020B0502020202020204"/>
            </a:rPr>
            <a:t>Vorgehensmodell</a:t>
          </a:r>
          <a:r>
            <a:rPr lang="de-DE" sz="3200" b="0" kern="1200"/>
            <a:t> &amp; </a:t>
          </a:r>
          <a:r>
            <a:rPr lang="de-DE" sz="3200" b="0" kern="1200">
              <a:latin typeface="Century Gothic" panose="020B0502020202020204"/>
            </a:rPr>
            <a:t>Meilensteine</a:t>
          </a:r>
          <a:endParaRPr lang="de-DE" sz="3200" b="0" kern="1200"/>
        </a:p>
      </dsp:txBody>
      <dsp:txXfrm>
        <a:off x="0" y="629"/>
        <a:ext cx="10741715" cy="1031526"/>
      </dsp:txXfrm>
    </dsp:sp>
    <dsp:sp modelId="{EF1BBC20-CD9D-48F4-B7DD-AD5C19473F6C}">
      <dsp:nvSpPr>
        <dsp:cNvPr id="0" name=""/>
        <dsp:cNvSpPr/>
      </dsp:nvSpPr>
      <dsp:spPr>
        <a:xfrm>
          <a:off x="0" y="1032155"/>
          <a:ext cx="10741715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CE402C-665E-476E-9027-11D1C98C09F1}">
      <dsp:nvSpPr>
        <dsp:cNvPr id="0" name=""/>
        <dsp:cNvSpPr/>
      </dsp:nvSpPr>
      <dsp:spPr>
        <a:xfrm>
          <a:off x="0" y="1032155"/>
          <a:ext cx="10741715" cy="10315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600" b="0" kern="1200">
              <a:latin typeface="Century Gothic" panose="020B0502020202020204"/>
            </a:rPr>
            <a:t>PSP</a:t>
          </a:r>
          <a:r>
            <a:rPr lang="de-DE" sz="3600" b="0" kern="1200"/>
            <a:t> &amp; GANTT</a:t>
          </a:r>
        </a:p>
      </dsp:txBody>
      <dsp:txXfrm>
        <a:off x="0" y="1032155"/>
        <a:ext cx="10741715" cy="1031526"/>
      </dsp:txXfrm>
    </dsp:sp>
    <dsp:sp modelId="{70B25157-CE77-4A24-8B3F-A0FB17CCE747}">
      <dsp:nvSpPr>
        <dsp:cNvPr id="0" name=""/>
        <dsp:cNvSpPr/>
      </dsp:nvSpPr>
      <dsp:spPr>
        <a:xfrm>
          <a:off x="0" y="2063681"/>
          <a:ext cx="10741715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C5EAB7C-8E05-4E21-B202-A627D3A0AB62}">
      <dsp:nvSpPr>
        <dsp:cNvPr id="0" name=""/>
        <dsp:cNvSpPr/>
      </dsp:nvSpPr>
      <dsp:spPr>
        <a:xfrm>
          <a:off x="0" y="2063681"/>
          <a:ext cx="10741715" cy="10315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600" b="0" kern="1200"/>
            <a:t>Verwendete Tools</a:t>
          </a:r>
        </a:p>
      </dsp:txBody>
      <dsp:txXfrm>
        <a:off x="0" y="2063681"/>
        <a:ext cx="10741715" cy="1031526"/>
      </dsp:txXfrm>
    </dsp:sp>
    <dsp:sp modelId="{5D665C50-E032-47C6-B963-07F4C091E3C5}">
      <dsp:nvSpPr>
        <dsp:cNvPr id="0" name=""/>
        <dsp:cNvSpPr/>
      </dsp:nvSpPr>
      <dsp:spPr>
        <a:xfrm>
          <a:off x="0" y="3095208"/>
          <a:ext cx="10741715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8416151-896F-49BC-B867-E18E69043001}">
      <dsp:nvSpPr>
        <dsp:cNvPr id="0" name=""/>
        <dsp:cNvSpPr/>
      </dsp:nvSpPr>
      <dsp:spPr>
        <a:xfrm>
          <a:off x="0" y="3095208"/>
          <a:ext cx="10741715" cy="10315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600" b="0" kern="1200"/>
            <a:t>Modularisierung &amp; Systemarchitektur</a:t>
          </a:r>
        </a:p>
      </dsp:txBody>
      <dsp:txXfrm>
        <a:off x="0" y="3095208"/>
        <a:ext cx="10741715" cy="1031526"/>
      </dsp:txXfrm>
    </dsp:sp>
    <dsp:sp modelId="{DE64E4D6-2AFA-40D2-9DD5-0BF45A74E833}">
      <dsp:nvSpPr>
        <dsp:cNvPr id="0" name=""/>
        <dsp:cNvSpPr/>
      </dsp:nvSpPr>
      <dsp:spPr>
        <a:xfrm>
          <a:off x="0" y="4126734"/>
          <a:ext cx="10741715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5BD7E0-08F6-46E0-8F3F-EEAB46DF7BCD}">
      <dsp:nvSpPr>
        <dsp:cNvPr id="0" name=""/>
        <dsp:cNvSpPr/>
      </dsp:nvSpPr>
      <dsp:spPr>
        <a:xfrm>
          <a:off x="0" y="4126734"/>
          <a:ext cx="10741715" cy="10315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600" b="0" kern="1200"/>
            <a:t>Lösungsansätze</a:t>
          </a:r>
        </a:p>
      </dsp:txBody>
      <dsp:txXfrm>
        <a:off x="0" y="4126734"/>
        <a:ext cx="10741715" cy="1031526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FC6689-F70C-4FC2-AD79-7BA595F29807}">
      <dsp:nvSpPr>
        <dsp:cNvPr id="0" name=""/>
        <dsp:cNvSpPr/>
      </dsp:nvSpPr>
      <dsp:spPr>
        <a:xfrm>
          <a:off x="0" y="0"/>
          <a:ext cx="10741715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2A98A8-19DD-4F01-BB05-484F642132C2}">
      <dsp:nvSpPr>
        <dsp:cNvPr id="0" name=""/>
        <dsp:cNvSpPr/>
      </dsp:nvSpPr>
      <dsp:spPr>
        <a:xfrm>
          <a:off x="0" y="0"/>
          <a:ext cx="10741715" cy="12897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200" b="0" kern="1200"/>
            <a:t>Business Case</a:t>
          </a:r>
        </a:p>
      </dsp:txBody>
      <dsp:txXfrm>
        <a:off x="0" y="0"/>
        <a:ext cx="10741715" cy="1289722"/>
      </dsp:txXfrm>
    </dsp:sp>
    <dsp:sp modelId="{EF1BBC20-CD9D-48F4-B7DD-AD5C19473F6C}">
      <dsp:nvSpPr>
        <dsp:cNvPr id="0" name=""/>
        <dsp:cNvSpPr/>
      </dsp:nvSpPr>
      <dsp:spPr>
        <a:xfrm>
          <a:off x="0" y="1289722"/>
          <a:ext cx="10741715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CE402C-665E-476E-9027-11D1C98C09F1}">
      <dsp:nvSpPr>
        <dsp:cNvPr id="0" name=""/>
        <dsp:cNvSpPr/>
      </dsp:nvSpPr>
      <dsp:spPr>
        <a:xfrm>
          <a:off x="0" y="1289722"/>
          <a:ext cx="10741715" cy="12897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600" b="0" kern="1200"/>
            <a:t>Risiken</a:t>
          </a:r>
        </a:p>
      </dsp:txBody>
      <dsp:txXfrm>
        <a:off x="0" y="1289722"/>
        <a:ext cx="10741715" cy="1289722"/>
      </dsp:txXfrm>
    </dsp:sp>
    <dsp:sp modelId="{5D89DBFE-719D-429C-B09C-EC036C51B157}">
      <dsp:nvSpPr>
        <dsp:cNvPr id="0" name=""/>
        <dsp:cNvSpPr/>
      </dsp:nvSpPr>
      <dsp:spPr>
        <a:xfrm>
          <a:off x="0" y="2579445"/>
          <a:ext cx="10741715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4772AF-46C0-4164-AEE8-9DF61B3FBDAE}">
      <dsp:nvSpPr>
        <dsp:cNvPr id="0" name=""/>
        <dsp:cNvSpPr/>
      </dsp:nvSpPr>
      <dsp:spPr>
        <a:xfrm>
          <a:off x="0" y="2579444"/>
          <a:ext cx="10741715" cy="12897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600" b="0" kern="1200"/>
            <a:t>Weitere Schritte</a:t>
          </a:r>
        </a:p>
      </dsp:txBody>
      <dsp:txXfrm>
        <a:off x="0" y="2579444"/>
        <a:ext cx="10741715" cy="1289722"/>
      </dsp:txXfrm>
    </dsp:sp>
    <dsp:sp modelId="{70B25157-CE77-4A24-8B3F-A0FB17CCE747}">
      <dsp:nvSpPr>
        <dsp:cNvPr id="0" name=""/>
        <dsp:cNvSpPr/>
      </dsp:nvSpPr>
      <dsp:spPr>
        <a:xfrm>
          <a:off x="0" y="3869167"/>
          <a:ext cx="10741715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C5EAB7C-8E05-4E21-B202-A627D3A0AB62}">
      <dsp:nvSpPr>
        <dsp:cNvPr id="0" name=""/>
        <dsp:cNvSpPr/>
      </dsp:nvSpPr>
      <dsp:spPr>
        <a:xfrm>
          <a:off x="0" y="3869167"/>
          <a:ext cx="10741715" cy="12897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600" b="0" kern="1200"/>
            <a:t>Fazit</a:t>
          </a:r>
        </a:p>
      </dsp:txBody>
      <dsp:txXfrm>
        <a:off x="0" y="3869167"/>
        <a:ext cx="10741715" cy="128972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C9F54A64-C0A3-4FB1-8C4E-2E5EB3F5A36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C5FD8E59-B1ED-4805-B20D-E60967CE1FF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4042E8-A934-4E93-8524-4DE0E2A1EBD4}" type="datetime1">
              <a:rPr lang="de-DE" smtClean="0"/>
              <a:t>19.11.2025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7DC44CD-92CE-4BA7-97C1-5009E935193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9039F17-888E-4995-9FF6-5702E626972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7B81DA-4319-472A-BAB4-C6D52FFF1589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8065002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noProof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FEC863-2C79-4D85-8928-56AB8F3A9C87}" type="datetime1">
              <a:rPr lang="de-DE" noProof="0" smtClean="0"/>
              <a:pPr/>
              <a:t>19.11.2025</a:t>
            </a:fld>
            <a:endParaRPr lang="de-DE" noProof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de-DE" noProof="0"/>
              <a:t>Textmasterformate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noProof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3889FD-0077-42EF-9287-BC2F9203A53E}" type="slidenum">
              <a:rPr lang="de-DE" noProof="0" smtClean="0"/>
              <a:t>‹#›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465217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>
              <a:ea typeface="Calibri"/>
              <a:cs typeface="Calibri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3889FD-0077-42EF-9287-BC2F9203A53E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450070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Ich übersetze auf </a:t>
            </a:r>
            <a:r>
              <a:rPr lang="de-DE" err="1"/>
              <a:t>detusch</a:t>
            </a:r>
            <a:r>
              <a:rPr lang="de-DE"/>
              <a:t> das PSP/Abbildungsverweise/Abbildungsbeschriftung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3889FD-0077-42EF-9287-BC2F9203A53E}" type="slidenum">
              <a:rPr lang="de-DE" noProof="0" smtClean="0"/>
              <a:t>14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9993247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/>
              <a:t>Abschließende Klärung aller Kundenanforderungen (BC, CRS) und der Einarbeitung in AAS.</a:t>
            </a:r>
            <a:endParaRPr lang="en-US" sz="12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de-DE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/>
              <a:t>Fertigstellung und Abnahme aller Design-Dokumente, inklusive Wireframes, SRS und SAS.</a:t>
            </a:r>
            <a:endParaRPr lang="en-US" sz="12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de-DE"/>
          </a:p>
          <a:p>
            <a:r>
              <a:rPr lang="de-DE" sz="1200"/>
              <a:t>Fertigstellung der Implementierung aller Funktionalitäten / Use Cases</a:t>
            </a:r>
          </a:p>
          <a:p>
            <a:endParaRPr lang="de-DE" sz="120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/>
              <a:t>Alle Tests mitsamt der Fehlerdokumentation abgeschlossen.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12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/>
              <a:t>Projektabschluss und Übergabe (inklusive Abschlusspräsentation).</a:t>
            </a:r>
            <a:endParaRPr lang="de-DE" sz="1200" b="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3889FD-0077-42EF-9287-BC2F9203A53E}" type="slidenum">
              <a:rPr lang="de-DE" noProof="0" smtClean="0"/>
              <a:t>17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0870661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3889FD-0077-42EF-9287-BC2F9203A53E}" type="slidenum">
              <a:rPr lang="de-DE" noProof="0" smtClean="0"/>
              <a:t>18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15245493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Fede du </a:t>
            </a:r>
            <a:r>
              <a:rPr lang="en-US" err="1">
                <a:ea typeface="Calibri"/>
                <a:cs typeface="Calibri"/>
              </a:rPr>
              <a:t>solltest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hier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bei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ungefähr</a:t>
            </a:r>
            <a:r>
              <a:rPr lang="en-US">
                <a:ea typeface="Calibri"/>
                <a:cs typeface="Calibri"/>
              </a:rPr>
              <a:t> 8 min </a:t>
            </a:r>
            <a:r>
              <a:rPr lang="en-US" err="1">
                <a:ea typeface="Calibri"/>
                <a:cs typeface="Calibri"/>
              </a:rPr>
              <a:t>starten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können</a:t>
            </a:r>
            <a:r>
              <a:rPr lang="en-US">
                <a:ea typeface="Calibri"/>
                <a:cs typeface="Calibri"/>
              </a:rPr>
              <a:t>, </a:t>
            </a:r>
            <a:r>
              <a:rPr lang="en-US" err="1">
                <a:ea typeface="Calibri"/>
                <a:cs typeface="Calibri"/>
              </a:rPr>
              <a:t>ansonsten</a:t>
            </a:r>
          </a:p>
          <a:p>
            <a:r>
              <a:rPr lang="en-US">
                <a:ea typeface="Calibri"/>
                <a:cs typeface="Calibri"/>
              </a:rPr>
              <a:t>Bitte Zeit </a:t>
            </a:r>
            <a:r>
              <a:rPr lang="en-US" err="1">
                <a:ea typeface="Calibri"/>
                <a:cs typeface="Calibri"/>
              </a:rPr>
              <a:t>aufholen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3889FD-0077-42EF-9287-BC2F9203A53E}" type="slidenum">
              <a:rPr lang="de-DE" noProof="0" smtClean="0"/>
              <a:t>20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14619085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Flo du </a:t>
            </a:r>
            <a:r>
              <a:rPr lang="en-US" err="1">
                <a:ea typeface="Calibri"/>
                <a:cs typeface="Calibri"/>
              </a:rPr>
              <a:t>solltest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hier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bei</a:t>
            </a:r>
            <a:r>
              <a:rPr lang="en-US">
                <a:ea typeface="Calibri"/>
                <a:cs typeface="Calibri"/>
              </a:rPr>
              <a:t> 11 min </a:t>
            </a:r>
            <a:r>
              <a:rPr lang="en-US" err="1">
                <a:ea typeface="Calibri"/>
                <a:cs typeface="Calibri"/>
              </a:rPr>
              <a:t>starten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können</a:t>
            </a:r>
            <a:r>
              <a:rPr lang="en-US">
                <a:ea typeface="Calibri"/>
                <a:cs typeface="Calibri"/>
              </a:rPr>
              <a:t>, </a:t>
            </a:r>
            <a:r>
              <a:rPr lang="en-US" err="1">
                <a:ea typeface="Calibri"/>
                <a:cs typeface="Calibri"/>
              </a:rPr>
              <a:t>sonst</a:t>
            </a:r>
            <a:r>
              <a:rPr lang="en-US">
                <a:ea typeface="Calibri"/>
                <a:cs typeface="Calibri"/>
              </a:rPr>
              <a:t> bitte Zeit </a:t>
            </a:r>
            <a:r>
              <a:rPr lang="en-US" err="1">
                <a:ea typeface="Calibri"/>
                <a:cs typeface="Calibri"/>
              </a:rPr>
              <a:t>aufholen</a:t>
            </a:r>
            <a:r>
              <a:rPr lang="en-US">
                <a:ea typeface="Calibri"/>
                <a:cs typeface="Calibri"/>
              </a:rPr>
              <a:t>,</a:t>
            </a:r>
          </a:p>
          <a:p>
            <a:r>
              <a:rPr lang="en-US" err="1">
                <a:ea typeface="Calibri"/>
                <a:cs typeface="Calibri"/>
              </a:rPr>
              <a:t>Im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besten</a:t>
            </a:r>
            <a:r>
              <a:rPr lang="en-US">
                <a:ea typeface="Calibri"/>
                <a:cs typeface="Calibri"/>
              </a:rPr>
              <a:t> Falls bis du bis 16 min </a:t>
            </a:r>
            <a:r>
              <a:rPr lang="en-US" err="1">
                <a:ea typeface="Calibri"/>
                <a:cs typeface="Calibri"/>
              </a:rPr>
              <a:t>fertig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3889FD-0077-42EF-9287-BC2F9203A53E}" type="slidenum">
              <a:rPr lang="de-DE" noProof="0" smtClean="0"/>
              <a:t>22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42346947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Zeit </a:t>
            </a:r>
            <a:r>
              <a:rPr lang="en-US" err="1">
                <a:ea typeface="Calibri"/>
                <a:cs typeface="Calibri"/>
              </a:rPr>
              <a:t>sollte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hier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bei</a:t>
            </a:r>
            <a:r>
              <a:rPr lang="en-US">
                <a:ea typeface="Calibri"/>
                <a:cs typeface="Calibri"/>
              </a:rPr>
              <a:t> ca. 16 min sein,</a:t>
            </a:r>
          </a:p>
          <a:p>
            <a:r>
              <a:rPr lang="en-US">
                <a:ea typeface="Calibri"/>
                <a:cs typeface="Calibri"/>
              </a:rPr>
              <a:t>Morten du hast </a:t>
            </a:r>
            <a:r>
              <a:rPr lang="en-US" err="1">
                <a:ea typeface="Calibri"/>
                <a:cs typeface="Calibri"/>
              </a:rPr>
              <a:t>im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besten</a:t>
            </a:r>
            <a:r>
              <a:rPr lang="en-US">
                <a:ea typeface="Calibri"/>
                <a:cs typeface="Calibri"/>
              </a:rPr>
              <a:t> Fall bis 19 min für </a:t>
            </a:r>
            <a:r>
              <a:rPr lang="en-US" err="1">
                <a:ea typeface="Calibri"/>
                <a:cs typeface="Calibri"/>
              </a:rPr>
              <a:t>alles</a:t>
            </a:r>
            <a:r>
              <a:rPr lang="en-US">
                <a:ea typeface="Calibri"/>
                <a:cs typeface="Calibri"/>
              </a:rPr>
              <a:t>, was du </a:t>
            </a:r>
            <a:r>
              <a:rPr lang="en-US" err="1">
                <a:ea typeface="Calibri"/>
                <a:cs typeface="Calibri"/>
              </a:rPr>
              <a:t>sagen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möchtest</a:t>
            </a:r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3889FD-0077-42EF-9287-BC2F9203A53E}" type="slidenum">
              <a:rPr lang="de-DE" noProof="0" smtClean="0"/>
              <a:t>27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11221769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>
                <a:ea typeface="Calibri"/>
                <a:cs typeface="Calibri"/>
              </a:rPr>
              <a:t>Im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besten</a:t>
            </a:r>
            <a:r>
              <a:rPr lang="en-US">
                <a:ea typeface="Calibri"/>
                <a:cs typeface="Calibri"/>
              </a:rPr>
              <a:t> Fall </a:t>
            </a:r>
            <a:r>
              <a:rPr lang="en-US" err="1">
                <a:ea typeface="Calibri"/>
                <a:cs typeface="Calibri"/>
              </a:rPr>
              <a:t>ist</a:t>
            </a:r>
            <a:r>
              <a:rPr lang="en-US">
                <a:ea typeface="Calibri"/>
                <a:cs typeface="Calibri"/>
              </a:rPr>
              <a:t> es </a:t>
            </a:r>
            <a:r>
              <a:rPr lang="en-US" err="1">
                <a:ea typeface="Calibri"/>
                <a:cs typeface="Calibri"/>
              </a:rPr>
              <a:t>hier</a:t>
            </a:r>
            <a:r>
              <a:rPr lang="en-US">
                <a:ea typeface="Calibri"/>
                <a:cs typeface="Calibri"/>
              </a:rPr>
              <a:t> 19 min und Martin hat </a:t>
            </a:r>
            <a:r>
              <a:rPr lang="en-US" err="1">
                <a:ea typeface="Calibri"/>
                <a:cs typeface="Calibri"/>
              </a:rPr>
              <a:t>eine</a:t>
            </a:r>
            <a:r>
              <a:rPr lang="en-US">
                <a:ea typeface="Calibri"/>
                <a:cs typeface="Calibri"/>
              </a:rPr>
              <a:t> Minute für den Rest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3889FD-0077-42EF-9287-BC2F9203A53E}" type="slidenum">
              <a:rPr lang="de-DE" noProof="0" smtClean="0"/>
              <a:t>37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18282575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noProof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3889FD-0077-42EF-9287-BC2F9203A53E}" type="slidenum">
              <a:rPr lang="de-DE" smtClean="0"/>
              <a:t>41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295720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Das Ziel </a:t>
            </a:r>
            <a:r>
              <a:rPr lang="en-US" err="1"/>
              <a:t>unseres</a:t>
            </a:r>
            <a:r>
              <a:rPr lang="en-US"/>
              <a:t> </a:t>
            </a:r>
            <a:r>
              <a:rPr lang="en-US" err="1"/>
              <a:t>Projektes</a:t>
            </a:r>
            <a:r>
              <a:rPr lang="en-US"/>
              <a:t> </a:t>
            </a:r>
            <a:r>
              <a:rPr lang="en-US" err="1"/>
              <a:t>ist</a:t>
            </a:r>
            <a:r>
              <a:rPr lang="en-US"/>
              <a:t> die </a:t>
            </a:r>
            <a:r>
              <a:rPr lang="en-US" err="1"/>
              <a:t>Erweiterung</a:t>
            </a:r>
            <a:r>
              <a:rPr lang="en-US"/>
              <a:t> von </a:t>
            </a:r>
            <a:r>
              <a:rPr lang="en-US" err="1"/>
              <a:t>bestehenden</a:t>
            </a:r>
            <a:r>
              <a:rPr lang="en-US"/>
              <a:t> </a:t>
            </a:r>
            <a:r>
              <a:rPr lang="en-US" err="1"/>
              <a:t>BaSyx-Funktionalitäten</a:t>
            </a:r>
            <a:r>
              <a:rPr lang="en-US"/>
              <a:t> </a:t>
            </a:r>
            <a:r>
              <a:rPr lang="en-US" err="1"/>
              <a:t>im</a:t>
            </a:r>
            <a:r>
              <a:rPr lang="en-US"/>
              <a:t> Editor-Modus. </a:t>
            </a:r>
          </a:p>
          <a:p>
            <a:r>
              <a:rPr lang="en-US">
                <a:ea typeface="Calibri"/>
                <a:cs typeface="Calibri"/>
              </a:rPr>
              <a:t>Klick Animation 1</a:t>
            </a:r>
            <a:endParaRPr lang="en-US"/>
          </a:p>
          <a:p>
            <a:r>
              <a:rPr lang="en-US"/>
              <a:t>Zum Einen </a:t>
            </a:r>
            <a:r>
              <a:rPr lang="en-US" err="1"/>
              <a:t>ist</a:t>
            </a:r>
            <a:r>
              <a:rPr lang="en-US"/>
              <a:t> es am Ende des </a:t>
            </a:r>
            <a:r>
              <a:rPr lang="en-US" err="1"/>
              <a:t>Projektes</a:t>
            </a:r>
            <a:r>
              <a:rPr lang="en-US"/>
              <a:t> </a:t>
            </a:r>
            <a:r>
              <a:rPr lang="en-US" err="1"/>
              <a:t>möglich</a:t>
            </a:r>
            <a:r>
              <a:rPr lang="en-US"/>
              <a:t>, KBL und VEC-</a:t>
            </a:r>
            <a:r>
              <a:rPr lang="en-US" err="1"/>
              <a:t>Dateien</a:t>
            </a:r>
            <a:r>
              <a:rPr lang="en-US"/>
              <a:t> </a:t>
            </a:r>
            <a:r>
              <a:rPr lang="en-US" err="1"/>
              <a:t>als</a:t>
            </a:r>
            <a:r>
              <a:rPr lang="en-US"/>
              <a:t> AAS </a:t>
            </a:r>
            <a:r>
              <a:rPr lang="en-US" err="1"/>
              <a:t>zu</a:t>
            </a:r>
            <a:r>
              <a:rPr lang="en-US"/>
              <a:t> </a:t>
            </a:r>
            <a:r>
              <a:rPr lang="en-US" err="1"/>
              <a:t>erstellen</a:t>
            </a:r>
            <a:r>
              <a:rPr lang="en-US"/>
              <a:t>, auf </a:t>
            </a:r>
            <a:r>
              <a:rPr lang="en-US" err="1"/>
              <a:t>Plausibilität</a:t>
            </a:r>
            <a:r>
              <a:rPr lang="en-US"/>
              <a:t> </a:t>
            </a:r>
            <a:r>
              <a:rPr lang="en-US" err="1"/>
              <a:t>zu</a:t>
            </a:r>
            <a:r>
              <a:rPr lang="en-US"/>
              <a:t> </a:t>
            </a:r>
            <a:r>
              <a:rPr lang="en-US" err="1"/>
              <a:t>prüfen</a:t>
            </a:r>
            <a:r>
              <a:rPr lang="en-US"/>
              <a:t> und </a:t>
            </a:r>
            <a:r>
              <a:rPr lang="en-US" err="1"/>
              <a:t>mit</a:t>
            </a:r>
            <a:r>
              <a:rPr lang="en-US"/>
              <a:t> </a:t>
            </a:r>
            <a:r>
              <a:rPr lang="en-US" err="1"/>
              <a:t>einem</a:t>
            </a:r>
            <a:r>
              <a:rPr lang="en-US"/>
              <a:t> </a:t>
            </a:r>
            <a:r>
              <a:rPr lang="en-US" err="1"/>
              <a:t>entsprechenden</a:t>
            </a:r>
            <a:r>
              <a:rPr lang="en-US"/>
              <a:t> Mime-Type </a:t>
            </a:r>
            <a:r>
              <a:rPr lang="en-US" err="1"/>
              <a:t>zu</a:t>
            </a:r>
            <a:r>
              <a:rPr lang="en-US"/>
              <a:t> </a:t>
            </a:r>
            <a:r>
              <a:rPr lang="en-US" err="1"/>
              <a:t>setzen</a:t>
            </a:r>
            <a:r>
              <a:rPr lang="en-US"/>
              <a:t>. Dabei </a:t>
            </a:r>
            <a:r>
              <a:rPr lang="en-US" err="1"/>
              <a:t>werden</a:t>
            </a:r>
            <a:r>
              <a:rPr lang="en-US"/>
              <a:t> </a:t>
            </a:r>
            <a:r>
              <a:rPr lang="en-US" err="1"/>
              <a:t>relevante</a:t>
            </a:r>
            <a:r>
              <a:rPr lang="en-US"/>
              <a:t> </a:t>
            </a:r>
            <a:r>
              <a:rPr lang="en-US" err="1"/>
              <a:t>Datenpunkte</a:t>
            </a:r>
            <a:r>
              <a:rPr lang="en-US"/>
              <a:t> der </a:t>
            </a:r>
            <a:r>
              <a:rPr lang="en-US" err="1"/>
              <a:t>Quelldatei</a:t>
            </a:r>
            <a:r>
              <a:rPr lang="en-US"/>
              <a:t> </a:t>
            </a:r>
            <a:r>
              <a:rPr lang="en-US" err="1"/>
              <a:t>direkt</a:t>
            </a:r>
            <a:r>
              <a:rPr lang="en-US"/>
              <a:t> </a:t>
            </a:r>
            <a:r>
              <a:rPr lang="en-US" err="1"/>
              <a:t>als</a:t>
            </a:r>
            <a:r>
              <a:rPr lang="en-US"/>
              <a:t> </a:t>
            </a:r>
            <a:r>
              <a:rPr lang="en-US" err="1"/>
              <a:t>Submodell</a:t>
            </a:r>
            <a:r>
              <a:rPr lang="en-US"/>
              <a:t> </a:t>
            </a:r>
            <a:r>
              <a:rPr lang="en-US" err="1"/>
              <a:t>erstellt</a:t>
            </a:r>
            <a:r>
              <a:rPr lang="en-US"/>
              <a:t>. </a:t>
            </a:r>
            <a:endParaRPr lang="en-US">
              <a:ea typeface="Calibri"/>
              <a:cs typeface="Calibri"/>
            </a:endParaRPr>
          </a:p>
          <a:p>
            <a:r>
              <a:rPr lang="en-US">
                <a:ea typeface="Calibri"/>
                <a:cs typeface="Calibri"/>
              </a:rPr>
              <a:t>Klick Animation 2</a:t>
            </a:r>
            <a:endParaRPr lang="en-US"/>
          </a:p>
          <a:p>
            <a:r>
              <a:rPr lang="en-US"/>
              <a:t>Zum </a:t>
            </a:r>
            <a:r>
              <a:rPr lang="en-US" err="1"/>
              <a:t>anderen</a:t>
            </a:r>
            <a:r>
              <a:rPr lang="en-US"/>
              <a:t> </a:t>
            </a:r>
            <a:r>
              <a:rPr lang="en-US" err="1"/>
              <a:t>werden</a:t>
            </a:r>
            <a:r>
              <a:rPr lang="en-US"/>
              <a:t> in der </a:t>
            </a:r>
            <a:r>
              <a:rPr lang="en-US" err="1"/>
              <a:t>Visualisierung</a:t>
            </a:r>
            <a:r>
              <a:rPr lang="en-US"/>
              <a:t> von </a:t>
            </a:r>
            <a:r>
              <a:rPr lang="en-US" err="1"/>
              <a:t>Submodels</a:t>
            </a:r>
            <a:r>
              <a:rPr lang="en-US"/>
              <a:t> </a:t>
            </a:r>
            <a:r>
              <a:rPr lang="en-US" err="1"/>
              <a:t>relevante</a:t>
            </a:r>
            <a:r>
              <a:rPr lang="en-US"/>
              <a:t> </a:t>
            </a:r>
            <a:r>
              <a:rPr lang="en-US" err="1"/>
              <a:t>Datenpunkte</a:t>
            </a:r>
            <a:r>
              <a:rPr lang="en-US"/>
              <a:t> von AML, KBL, VEC </a:t>
            </a:r>
            <a:r>
              <a:rPr lang="en-US" err="1"/>
              <a:t>oder</a:t>
            </a:r>
            <a:r>
              <a:rPr lang="en-US"/>
              <a:t> </a:t>
            </a:r>
            <a:r>
              <a:rPr lang="en-US" err="1"/>
              <a:t>anderen</a:t>
            </a:r>
            <a:r>
              <a:rPr lang="en-US"/>
              <a:t> XML-</a:t>
            </a:r>
            <a:r>
              <a:rPr lang="en-US" err="1"/>
              <a:t>Dateien</a:t>
            </a:r>
            <a:r>
              <a:rPr lang="en-US"/>
              <a:t> </a:t>
            </a:r>
            <a:r>
              <a:rPr lang="en-US" err="1"/>
              <a:t>strukturiert</a:t>
            </a:r>
            <a:r>
              <a:rPr lang="en-US"/>
              <a:t> </a:t>
            </a:r>
            <a:r>
              <a:rPr lang="en-US" err="1"/>
              <a:t>angezeigt</a:t>
            </a:r>
            <a:r>
              <a:rPr lang="en-US"/>
              <a:t> und </a:t>
            </a:r>
            <a:r>
              <a:rPr lang="en-US" err="1"/>
              <a:t>gefiltert</a:t>
            </a:r>
            <a:r>
              <a:rPr lang="en-US"/>
              <a:t>.</a:t>
            </a:r>
            <a:endParaRPr lang="en-US">
              <a:ea typeface="Calibri"/>
              <a:cs typeface="Calibri"/>
            </a:endParaRPr>
          </a:p>
          <a:p>
            <a:r>
              <a:rPr lang="en-US">
                <a:ea typeface="Calibri"/>
                <a:cs typeface="Calibri"/>
              </a:rPr>
              <a:t>Klick Animation 3</a:t>
            </a:r>
            <a:endParaRPr lang="en-US"/>
          </a:p>
          <a:p>
            <a:r>
              <a:rPr lang="en-US"/>
              <a:t>In </a:t>
            </a:r>
            <a:r>
              <a:rPr lang="en-US" err="1"/>
              <a:t>diesem</a:t>
            </a:r>
            <a:r>
              <a:rPr lang="en-US"/>
              <a:t> </a:t>
            </a:r>
            <a:r>
              <a:rPr lang="en-US" err="1"/>
              <a:t>Zusammenhang</a:t>
            </a:r>
            <a:r>
              <a:rPr lang="en-US"/>
              <a:t> </a:t>
            </a:r>
            <a:r>
              <a:rPr lang="en-US" err="1"/>
              <a:t>ist</a:t>
            </a:r>
            <a:r>
              <a:rPr lang="en-US"/>
              <a:t> </a:t>
            </a:r>
            <a:r>
              <a:rPr lang="en-US" err="1"/>
              <a:t>abhängig</a:t>
            </a:r>
            <a:r>
              <a:rPr lang="en-US"/>
              <a:t> </a:t>
            </a:r>
            <a:r>
              <a:rPr lang="en-US" err="1"/>
              <a:t>vom</a:t>
            </a:r>
            <a:r>
              <a:rPr lang="en-US"/>
              <a:t> </a:t>
            </a:r>
            <a:r>
              <a:rPr lang="en-US" err="1"/>
              <a:t>Projektfortschritt</a:t>
            </a:r>
            <a:r>
              <a:rPr lang="en-US"/>
              <a:t> die REST-API </a:t>
            </a:r>
            <a:r>
              <a:rPr lang="en-US" err="1"/>
              <a:t>mit</a:t>
            </a:r>
            <a:r>
              <a:rPr lang="en-US"/>
              <a:t> </a:t>
            </a:r>
            <a:r>
              <a:rPr lang="en-US" err="1"/>
              <a:t>Funktionalitäten</a:t>
            </a:r>
            <a:r>
              <a:rPr lang="en-US"/>
              <a:t> </a:t>
            </a:r>
            <a:r>
              <a:rPr lang="en-US" err="1"/>
              <a:t>zum</a:t>
            </a:r>
            <a:r>
              <a:rPr lang="en-US"/>
              <a:t> "</a:t>
            </a:r>
            <a:r>
              <a:rPr lang="en-US" err="1"/>
              <a:t>Reingreifen</a:t>
            </a:r>
            <a:r>
              <a:rPr lang="en-US"/>
              <a:t>" in XML-</a:t>
            </a:r>
            <a:r>
              <a:rPr lang="en-US" err="1"/>
              <a:t>Dateien</a:t>
            </a:r>
            <a:r>
              <a:rPr lang="en-US"/>
              <a:t> </a:t>
            </a:r>
            <a:r>
              <a:rPr lang="en-US" err="1"/>
              <a:t>ausgebaut</a:t>
            </a:r>
            <a:r>
              <a:rPr lang="en-US"/>
              <a:t> </a:t>
            </a:r>
            <a:r>
              <a:rPr lang="en-US" err="1"/>
              <a:t>worden</a:t>
            </a:r>
            <a:r>
              <a:rPr lang="en-US"/>
              <a:t>.</a:t>
            </a:r>
            <a:endParaRPr lang="en-US">
              <a:ea typeface="Calibri"/>
              <a:cs typeface="Calibri"/>
            </a:endParaRPr>
          </a:p>
          <a:p>
            <a:r>
              <a:rPr lang="en-US"/>
              <a:t>Dem </a:t>
            </a:r>
            <a:r>
              <a:rPr lang="en-US" err="1"/>
              <a:t>Nutzer</a:t>
            </a:r>
            <a:r>
              <a:rPr lang="en-US"/>
              <a:t> </a:t>
            </a:r>
            <a:r>
              <a:rPr lang="en-US" err="1"/>
              <a:t>ist</a:t>
            </a:r>
            <a:r>
              <a:rPr lang="en-US"/>
              <a:t> es </a:t>
            </a:r>
            <a:r>
              <a:rPr lang="en-US" err="1"/>
              <a:t>mit</a:t>
            </a:r>
            <a:r>
              <a:rPr lang="en-US"/>
              <a:t> </a:t>
            </a:r>
            <a:r>
              <a:rPr lang="en-US" err="1"/>
              <a:t>erfolgreichem</a:t>
            </a:r>
            <a:r>
              <a:rPr lang="en-US"/>
              <a:t> </a:t>
            </a:r>
            <a:r>
              <a:rPr lang="en-US" err="1"/>
              <a:t>Projektabschluss</a:t>
            </a:r>
            <a:r>
              <a:rPr lang="en-US"/>
              <a:t> </a:t>
            </a:r>
            <a:r>
              <a:rPr lang="en-US" err="1"/>
              <a:t>somit</a:t>
            </a:r>
            <a:r>
              <a:rPr lang="en-US"/>
              <a:t> </a:t>
            </a:r>
            <a:r>
              <a:rPr lang="en-US" err="1"/>
              <a:t>möglich</a:t>
            </a:r>
            <a:r>
              <a:rPr lang="en-US"/>
              <a:t>, </a:t>
            </a:r>
            <a:r>
              <a:rPr lang="en-US" err="1"/>
              <a:t>bisher</a:t>
            </a:r>
            <a:r>
              <a:rPr lang="en-US"/>
              <a:t> </a:t>
            </a:r>
            <a:r>
              <a:rPr lang="en-US" err="1"/>
              <a:t>noch</a:t>
            </a:r>
            <a:r>
              <a:rPr lang="en-US"/>
              <a:t> nicht </a:t>
            </a:r>
            <a:r>
              <a:rPr lang="en-US" err="1"/>
              <a:t>etablierte</a:t>
            </a:r>
            <a:r>
              <a:rPr lang="en-US"/>
              <a:t> </a:t>
            </a:r>
            <a:r>
              <a:rPr lang="en-US" err="1"/>
              <a:t>Dateitypen</a:t>
            </a:r>
            <a:r>
              <a:rPr lang="en-US"/>
              <a:t> in sein AAS-</a:t>
            </a:r>
            <a:r>
              <a:rPr lang="en-US" err="1"/>
              <a:t>Umfeld</a:t>
            </a:r>
            <a:r>
              <a:rPr lang="en-US"/>
              <a:t> </a:t>
            </a:r>
            <a:r>
              <a:rPr lang="en-US" err="1"/>
              <a:t>zu</a:t>
            </a:r>
            <a:r>
              <a:rPr lang="en-US"/>
              <a:t> </a:t>
            </a:r>
            <a:r>
              <a:rPr lang="en-US" err="1"/>
              <a:t>integrieren</a:t>
            </a:r>
            <a:r>
              <a:rPr lang="en-US"/>
              <a:t>, </a:t>
            </a:r>
            <a:r>
              <a:rPr lang="en-US" err="1"/>
              <a:t>Submodelle</a:t>
            </a:r>
            <a:r>
              <a:rPr lang="en-US"/>
              <a:t> </a:t>
            </a:r>
            <a:r>
              <a:rPr lang="en-US" err="1"/>
              <a:t>automatisch</a:t>
            </a:r>
            <a:r>
              <a:rPr lang="en-US"/>
              <a:t> </a:t>
            </a:r>
            <a:r>
              <a:rPr lang="en-US" err="1"/>
              <a:t>mit</a:t>
            </a:r>
            <a:r>
              <a:rPr lang="en-US"/>
              <a:t> Asset-</a:t>
            </a:r>
            <a:r>
              <a:rPr lang="en-US" err="1"/>
              <a:t>Erstellung</a:t>
            </a:r>
            <a:r>
              <a:rPr lang="en-US"/>
              <a:t> </a:t>
            </a:r>
            <a:r>
              <a:rPr lang="en-US" err="1"/>
              <a:t>generiert</a:t>
            </a:r>
            <a:r>
              <a:rPr lang="en-US"/>
              <a:t> und </a:t>
            </a:r>
            <a:r>
              <a:rPr lang="en-US" err="1"/>
              <a:t>benutzerfreundlich</a:t>
            </a:r>
            <a:r>
              <a:rPr lang="en-US"/>
              <a:t> </a:t>
            </a:r>
            <a:r>
              <a:rPr lang="en-US" err="1"/>
              <a:t>angezeigt</a:t>
            </a:r>
            <a:r>
              <a:rPr lang="en-US"/>
              <a:t> </a:t>
            </a:r>
            <a:r>
              <a:rPr lang="en-US" err="1"/>
              <a:t>zu</a:t>
            </a:r>
            <a:r>
              <a:rPr lang="en-US"/>
              <a:t> </a:t>
            </a:r>
            <a:r>
              <a:rPr lang="en-US" err="1"/>
              <a:t>bekommen</a:t>
            </a:r>
            <a:r>
              <a:rPr lang="en-US"/>
              <a:t>.</a:t>
            </a:r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3889FD-0077-42EF-9287-BC2F9203A53E}" type="slidenum">
              <a:rPr lang="de-DE" noProof="0" smtClean="0"/>
              <a:t>5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0626599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Zeit </a:t>
            </a:r>
            <a:r>
              <a:rPr lang="en-US" err="1">
                <a:ea typeface="Calibri"/>
                <a:cs typeface="Calibri"/>
              </a:rPr>
              <a:t>sollte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hier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bei</a:t>
            </a:r>
            <a:r>
              <a:rPr lang="en-US">
                <a:ea typeface="Calibri"/>
                <a:cs typeface="Calibri"/>
              </a:rPr>
              <a:t> 1:30 sein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3889FD-0077-42EF-9287-BC2F9203A53E}" type="slidenum">
              <a:rPr lang="de-DE" noProof="0" smtClean="0"/>
              <a:t>6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5236072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3889FD-0077-42EF-9287-BC2F9203A53E}" type="slidenum">
              <a:rPr lang="de-DE" noProof="0" smtClean="0"/>
              <a:t>7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9094841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3889FD-0077-42EF-9287-BC2F9203A53E}" type="slidenum">
              <a:rPr lang="de-DE" noProof="0" smtClean="0"/>
              <a:t>9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17840213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Zu </a:t>
            </a:r>
            <a:r>
              <a:rPr lang="de-DE" err="1"/>
              <a:t>UseCase</a:t>
            </a:r>
            <a:r>
              <a:rPr lang="de-DE"/>
              <a:t> 1 gehört </a:t>
            </a:r>
            <a:r>
              <a:rPr lang="de-DE" err="1"/>
              <a:t>MimeType</a:t>
            </a:r>
            <a:r>
              <a:rPr lang="de-DE"/>
              <a:t> Erkennung</a:t>
            </a:r>
          </a:p>
          <a:p>
            <a:pPr marL="171450" indent="-171450">
              <a:buFontTx/>
              <a:buChar char="-"/>
            </a:pPr>
            <a:r>
              <a:rPr lang="de-DE"/>
              <a:t>Wenn z.B. KBL hochlädt muss richtige Dateiendung erkannt werden</a:t>
            </a:r>
          </a:p>
          <a:p>
            <a:pPr marL="0" indent="0">
              <a:buFontTx/>
              <a:buNone/>
            </a:pPr>
            <a:r>
              <a:rPr lang="de-DE" err="1"/>
              <a:t>Plausiblitätscheck</a:t>
            </a:r>
            <a:r>
              <a:rPr lang="de-DE"/>
              <a:t>: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/>
              <a:t>XML-Dokument braucht XML-Struktur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/>
              <a:t>=&gt; Priorität 1 nicht wichtig, 5 sehr wichtig</a:t>
            </a:r>
          </a:p>
          <a:p>
            <a:pPr marL="171450" indent="-171450">
              <a:buFont typeface="Symbol" panose="05050102010706020507" pitchFamily="18" charset="2"/>
              <a:buChar char="Þ"/>
            </a:pPr>
            <a:r>
              <a:rPr lang="de-DE"/>
              <a:t>beide habe die höchste Priorität da sie für eine andere Funktionale Anforderung Voraussetzung sind</a:t>
            </a:r>
          </a:p>
          <a:p>
            <a:pPr marL="0" indent="0">
              <a:buFont typeface="Symbol" panose="05050102010706020507" pitchFamily="18" charset="2"/>
              <a:buNone/>
            </a:pPr>
            <a:r>
              <a:rPr lang="de-DE"/>
              <a:t>XML-Inhaltsverzeichnis</a:t>
            </a:r>
          </a:p>
          <a:p>
            <a:pPr marL="0" indent="0">
              <a:buFont typeface="Symbol" panose="05050102010706020507" pitchFamily="18" charset="2"/>
              <a:buNone/>
            </a:pPr>
            <a:r>
              <a:rPr lang="de-DE"/>
              <a:t>- um im XML-Dokument durch Navigieren zu können</a:t>
            </a:r>
          </a:p>
          <a:p>
            <a:pPr marL="0" indent="0">
              <a:buFont typeface="Symbol" panose="05050102010706020507" pitchFamily="18" charset="2"/>
              <a:buNone/>
            </a:pPr>
            <a:r>
              <a:rPr lang="de-DE"/>
              <a:t>AAS-Generator</a:t>
            </a:r>
          </a:p>
          <a:p>
            <a:pPr marL="171450" indent="-171450">
              <a:buFontTx/>
              <a:buChar char="-"/>
            </a:pPr>
            <a:r>
              <a:rPr lang="de-DE"/>
              <a:t>erstellt aus KBL/VEC Dateien ein AAS-Modell, um das zu machen benötigt man die FR 01 und 02</a:t>
            </a:r>
          </a:p>
          <a:p>
            <a:pPr marL="0" indent="0">
              <a:buFontTx/>
              <a:buNone/>
            </a:pPr>
            <a:r>
              <a:rPr lang="de-DE"/>
              <a:t>API-Datenabruf</a:t>
            </a:r>
          </a:p>
          <a:p>
            <a:pPr marL="171450" indent="-171450">
              <a:buFontTx/>
              <a:buChar char="-"/>
            </a:pPr>
            <a:r>
              <a:rPr lang="de-DE"/>
              <a:t>einzelne Datenpunkte per API abgefragt werden</a:t>
            </a:r>
          </a:p>
          <a:p>
            <a:pPr marL="171450" indent="-171450">
              <a:buFontTx/>
              <a:buChar char="-"/>
            </a:pPr>
            <a:r>
              <a:rPr lang="de-DE"/>
              <a:t>vom Kunden als optimal angesehen d.h. Priorität 1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3889FD-0077-42EF-9287-BC2F9203A53E}" type="slidenum">
              <a:rPr lang="de-DE" noProof="0" smtClean="0"/>
              <a:t>10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8454918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de-DE"/>
              <a:t>UI-Elemente bestehenden Workflow passen</a:t>
            </a:r>
          </a:p>
          <a:p>
            <a:pPr marL="228600" indent="-228600">
              <a:buAutoNum type="arabicPeriod"/>
            </a:pPr>
            <a:r>
              <a:rPr lang="de-DE"/>
              <a:t>Dateiextraktion und </a:t>
            </a:r>
            <a:r>
              <a:rPr lang="de-DE" err="1"/>
              <a:t>Validitätsprüfung</a:t>
            </a:r>
            <a:r>
              <a:rPr lang="de-DE"/>
              <a:t> keine längere Wartezeit</a:t>
            </a:r>
          </a:p>
          <a:p>
            <a:pPr marL="228600" indent="-228600">
              <a:buAutoNum type="arabicPeriod"/>
            </a:pPr>
            <a:r>
              <a:rPr lang="de-DE"/>
              <a:t>Wartbarkeit</a:t>
            </a:r>
          </a:p>
          <a:p>
            <a:pPr marL="228600" indent="-228600">
              <a:buAutoNum type="arabicPeriod"/>
            </a:pPr>
            <a:r>
              <a:rPr lang="de-DE"/>
              <a:t>Dokumentation</a:t>
            </a:r>
          </a:p>
          <a:p>
            <a:pPr marL="228600" indent="-228600">
              <a:buAutoNum type="arabicPeriod"/>
            </a:pPr>
            <a:r>
              <a:rPr lang="de-DE"/>
              <a:t>Kompatibilität, mit alten Funktionen Kompatibel sein</a:t>
            </a:r>
          </a:p>
          <a:p>
            <a:pPr marL="228600" indent="-228600">
              <a:buAutoNum type="arabicPeriod"/>
            </a:pPr>
            <a:r>
              <a:rPr lang="de-DE"/>
              <a:t>kein Programmabsturz und ausschlussreiche Fehlermeldungen geben</a:t>
            </a:r>
          </a:p>
          <a:p>
            <a:pPr marL="228600" indent="-228600">
              <a:buAutoNum type="arabicPeriod"/>
            </a:pPr>
            <a:r>
              <a:rPr lang="de-DE"/>
              <a:t>Verfügbarkeit, finale Funktionen veröffentlicht sein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3889FD-0077-42EF-9287-BC2F9203A53E}" type="slidenum">
              <a:rPr lang="de-DE" noProof="0" smtClean="0"/>
              <a:t>11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40305834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Zeit </a:t>
            </a:r>
            <a:r>
              <a:rPr lang="en-US" err="1">
                <a:ea typeface="Calibri"/>
                <a:cs typeface="Calibri"/>
              </a:rPr>
              <a:t>sollte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bei</a:t>
            </a:r>
            <a:r>
              <a:rPr lang="en-US">
                <a:ea typeface="Calibri"/>
                <a:cs typeface="Calibri"/>
              </a:rPr>
              <a:t> 6 min sein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3889FD-0077-42EF-9287-BC2F9203A53E}" type="slidenum">
              <a:rPr lang="de-DE" noProof="0" smtClean="0"/>
              <a:t>12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40077037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/>
              <a:t>TINF24F_VE02_Vorgehensmodelle.pdf SWE</a:t>
            </a:r>
          </a:p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3889FD-0077-42EF-9287-BC2F9203A53E}" type="slidenum">
              <a:rPr lang="de-DE" noProof="0" smtClean="0"/>
              <a:t>13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4708848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1154955" y="1447800"/>
            <a:ext cx="8825658" cy="3329581"/>
          </a:xfrm>
        </p:spPr>
        <p:txBody>
          <a:bodyPr rtlCol="0" anchor="b"/>
          <a:lstStyle>
            <a:lvl1pPr>
              <a:defRPr sz="7200"/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1154955" y="4777380"/>
            <a:ext cx="8825658" cy="861420"/>
          </a:xfrm>
        </p:spPr>
        <p:txBody>
          <a:bodyPr rtlCol="0"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de-DE" noProof="0"/>
              <a:t>Formatvorlage des Untertitelmasters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1815480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Breit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154956" y="4800587"/>
            <a:ext cx="8825657" cy="566738"/>
          </a:xfrm>
        </p:spPr>
        <p:txBody>
          <a:bodyPr rtlCol="0" anchor="b">
            <a:normAutofit/>
          </a:bodyPr>
          <a:lstStyle>
            <a:lvl1pPr algn="l">
              <a:defRPr sz="2400" b="0"/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de-DE" noProof="0"/>
              <a:t>Klicken Sie, um ein Bild hinzuzufügen.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 hasCustomPrompt="1"/>
          </p:nvPr>
        </p:nvSpPr>
        <p:spPr>
          <a:xfrm>
            <a:off x="1154956" y="5367325"/>
            <a:ext cx="8825656" cy="493712"/>
          </a:xfrm>
        </p:spPr>
        <p:txBody>
          <a:bodyPr rtlCol="0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6CABE41-8979-4567-9435-E1CF5D592214}" type="datetime1">
              <a:rPr lang="de-DE" noProof="0" smtClean="0"/>
              <a:t>19.11.2025</a:t>
            </a:fld>
            <a:endParaRPr lang="de-DE" noProof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de-DE" noProof="0" smtClean="0"/>
              <a:t>‹#›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0476764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154954" y="1447800"/>
            <a:ext cx="8825659" cy="1981200"/>
          </a:xfrm>
        </p:spPr>
        <p:txBody>
          <a:bodyPr rtlCol="0"/>
          <a:lstStyle>
            <a:lvl1pPr>
              <a:defRPr sz="4800"/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8" name="Textplatzhalter 3"/>
          <p:cNvSpPr>
            <a:spLocks noGrp="1"/>
          </p:cNvSpPr>
          <p:nvPr>
            <p:ph type="body" sz="half" idx="2" hasCustomPrompt="1"/>
          </p:nvPr>
        </p:nvSpPr>
        <p:spPr>
          <a:xfrm>
            <a:off x="1154954" y="3657600"/>
            <a:ext cx="8825659" cy="2362200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08C9BB4-20CC-4C53-94D1-BA04C4928714}" type="datetime1">
              <a:rPr lang="de-DE" noProof="0" smtClean="0"/>
              <a:t>19.11.2025</a:t>
            </a:fld>
            <a:endParaRPr lang="de-DE" noProof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de-DE" noProof="0" smtClean="0"/>
              <a:t>‹#›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4952456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574801" y="1447800"/>
            <a:ext cx="7999315" cy="2323374"/>
          </a:xfrm>
        </p:spPr>
        <p:txBody>
          <a:bodyPr rtlCol="0"/>
          <a:lstStyle>
            <a:lvl1pPr>
              <a:defRPr sz="4800"/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14" name="Textplatzhalter 3"/>
          <p:cNvSpPr>
            <a:spLocks noGrp="1"/>
          </p:cNvSpPr>
          <p:nvPr>
            <p:ph type="body" sz="half" idx="13" hasCustomPrompt="1"/>
          </p:nvPr>
        </p:nvSpPr>
        <p:spPr>
          <a:xfrm>
            <a:off x="1930400" y="3771174"/>
            <a:ext cx="7279649" cy="342174"/>
          </a:xfrm>
        </p:spPr>
        <p:txBody>
          <a:bodyPr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10" name="Textplatzhalter 3"/>
          <p:cNvSpPr>
            <a:spLocks noGrp="1"/>
          </p:cNvSpPr>
          <p:nvPr>
            <p:ph type="body" sz="half" idx="2" hasCustomPrompt="1"/>
          </p:nvPr>
        </p:nvSpPr>
        <p:spPr>
          <a:xfrm>
            <a:off x="1154954" y="4350657"/>
            <a:ext cx="8825659" cy="1676400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796DCF6-C78A-471F-8298-CA1DBCC32E61}" type="datetime1">
              <a:rPr lang="de-DE" noProof="0" smtClean="0"/>
              <a:t>19.11.2025</a:t>
            </a:fld>
            <a:endParaRPr lang="de-DE" noProof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de-DE" noProof="0" smtClean="0"/>
              <a:t>‹#›</a:t>
            </a:fld>
            <a:endParaRPr lang="de-DE" noProof="0"/>
          </a:p>
        </p:txBody>
      </p:sp>
      <p:sp>
        <p:nvSpPr>
          <p:cNvPr id="9" name="Textfeld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 rtl="0"/>
            <a:r>
              <a:rPr lang="de-DE" sz="12200" noProof="0">
                <a:solidFill>
                  <a:schemeClr val="accent1"/>
                </a:solidFill>
                <a:effectLst/>
              </a:rPr>
              <a:t>"</a:t>
            </a:r>
          </a:p>
        </p:txBody>
      </p:sp>
      <p:sp>
        <p:nvSpPr>
          <p:cNvPr id="13" name="Textfeld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 rtl="0"/>
            <a:r>
              <a:rPr lang="de-DE" noProof="0"/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8368945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Visiten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154954" y="3124201"/>
            <a:ext cx="8825660" cy="1653180"/>
          </a:xfrm>
        </p:spPr>
        <p:txBody>
          <a:bodyPr rtlCol="0" anchor="b"/>
          <a:lstStyle>
            <a:lvl1pPr algn="l">
              <a:defRPr sz="4000" b="0" cap="none"/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1154954" y="4777381"/>
            <a:ext cx="8825659" cy="860400"/>
          </a:xfrm>
        </p:spPr>
        <p:txBody>
          <a:bodyPr rtlCol="0"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D2538B5-EF8C-4B66-B383-B147D79FD062}" type="datetime1">
              <a:rPr lang="de-DE" noProof="0" smtClean="0"/>
              <a:t>19.11.2025</a:t>
            </a:fld>
            <a:endParaRPr lang="de-DE" noProof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de-DE" noProof="0" smtClean="0"/>
              <a:t>‹#›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18442973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3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 sz="4200"/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632947" y="1981200"/>
            <a:ext cx="2946866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16" name="Textplatzhalter 3"/>
          <p:cNvSpPr>
            <a:spLocks noGrp="1"/>
          </p:cNvSpPr>
          <p:nvPr>
            <p:ph type="body" sz="half" idx="15" hasCustomPrompt="1"/>
          </p:nvPr>
        </p:nvSpPr>
        <p:spPr>
          <a:xfrm>
            <a:off x="652463" y="2667000"/>
            <a:ext cx="2927350" cy="358933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 hasCustomPrompt="1"/>
          </p:nvPr>
        </p:nvSpPr>
        <p:spPr>
          <a:xfrm>
            <a:off x="3883659" y="1981200"/>
            <a:ext cx="2936241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19" name="Textplatzhalter 3"/>
          <p:cNvSpPr>
            <a:spLocks noGrp="1"/>
          </p:cNvSpPr>
          <p:nvPr>
            <p:ph type="body" sz="half" idx="16" hasCustomPrompt="1"/>
          </p:nvPr>
        </p:nvSpPr>
        <p:spPr>
          <a:xfrm>
            <a:off x="3873106" y="2667000"/>
            <a:ext cx="2946794" cy="358933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14" name="Textplatzhalter 4"/>
          <p:cNvSpPr>
            <a:spLocks noGrp="1"/>
          </p:cNvSpPr>
          <p:nvPr>
            <p:ph type="body" sz="quarter" idx="13" hasCustomPrompt="1"/>
          </p:nvPr>
        </p:nvSpPr>
        <p:spPr>
          <a:xfrm>
            <a:off x="7124700" y="1981200"/>
            <a:ext cx="2932113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20" name="Textplatzhalter 3"/>
          <p:cNvSpPr>
            <a:spLocks noGrp="1"/>
          </p:cNvSpPr>
          <p:nvPr>
            <p:ph type="body" sz="half" idx="17" hasCustomPrompt="1"/>
          </p:nvPr>
        </p:nvSpPr>
        <p:spPr>
          <a:xfrm>
            <a:off x="7124700" y="2667000"/>
            <a:ext cx="2932113" cy="358933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cxnSp>
        <p:nvCxnSpPr>
          <p:cNvPr id="17" name="Gerader Verbinde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Gerader Verbinde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C2FE0C1-5740-484F-9AAA-D3D368D1072C}" type="datetime1">
              <a:rPr lang="de-DE" noProof="0" smtClean="0"/>
              <a:t>19.11.2025</a:t>
            </a:fld>
            <a:endParaRPr lang="de-DE" noProof="0"/>
          </a:p>
        </p:txBody>
      </p:sp>
      <p:sp>
        <p:nvSpPr>
          <p:cNvPr id="4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de-DE" noProof="0" smtClean="0"/>
              <a:t>‹#›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9485260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3 Bildspal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 sz="4200"/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652463" y="4250949"/>
            <a:ext cx="2940050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29" name="Bildplatzhalter 2"/>
          <p:cNvSpPr>
            <a:spLocks noGrp="1" noChangeAspect="1"/>
          </p:cNvSpPr>
          <p:nvPr>
            <p:ph type="pic" idx="15" hasCustomPrompt="1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de-DE" noProof="0"/>
              <a:t>Klicken Sie, um ein Bild hinzuzufügen.</a:t>
            </a:r>
          </a:p>
        </p:txBody>
      </p:sp>
      <p:sp>
        <p:nvSpPr>
          <p:cNvPr id="22" name="Textplatzhalter 3"/>
          <p:cNvSpPr>
            <a:spLocks noGrp="1"/>
          </p:cNvSpPr>
          <p:nvPr>
            <p:ph type="body" sz="half" idx="18" hasCustomPrompt="1"/>
          </p:nvPr>
        </p:nvSpPr>
        <p:spPr>
          <a:xfrm>
            <a:off x="652463" y="4827211"/>
            <a:ext cx="2940050" cy="659189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 hasCustomPrompt="1"/>
          </p:nvPr>
        </p:nvSpPr>
        <p:spPr>
          <a:xfrm>
            <a:off x="3889375" y="4250949"/>
            <a:ext cx="2930525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30" name="Bildplatzhalter 2"/>
          <p:cNvSpPr>
            <a:spLocks noGrp="1" noChangeAspect="1"/>
          </p:cNvSpPr>
          <p:nvPr>
            <p:ph type="pic" idx="21" hasCustomPrompt="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de-DE" noProof="0"/>
              <a:t>Klicken Sie, um ein Bild hinzuzufügen.</a:t>
            </a:r>
          </a:p>
        </p:txBody>
      </p:sp>
      <p:sp>
        <p:nvSpPr>
          <p:cNvPr id="23" name="Textplatzhalter 3"/>
          <p:cNvSpPr>
            <a:spLocks noGrp="1"/>
          </p:cNvSpPr>
          <p:nvPr>
            <p:ph type="body" sz="half" idx="19" hasCustomPrompt="1"/>
          </p:nvPr>
        </p:nvSpPr>
        <p:spPr>
          <a:xfrm>
            <a:off x="3888022" y="4827210"/>
            <a:ext cx="2934406" cy="659189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14" name="Textplatzhalter 4"/>
          <p:cNvSpPr>
            <a:spLocks noGrp="1"/>
          </p:cNvSpPr>
          <p:nvPr>
            <p:ph type="body" sz="quarter" idx="13" hasCustomPrompt="1"/>
          </p:nvPr>
        </p:nvSpPr>
        <p:spPr>
          <a:xfrm>
            <a:off x="7124700" y="4250949"/>
            <a:ext cx="2932113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31" name="Bildplatzhalter 2"/>
          <p:cNvSpPr>
            <a:spLocks noGrp="1" noChangeAspect="1"/>
          </p:cNvSpPr>
          <p:nvPr>
            <p:ph type="pic" idx="22" hasCustomPrompt="1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de-DE" noProof="0"/>
              <a:t>Klicken Sie, um ein Bild hinzuzufügen.</a:t>
            </a:r>
          </a:p>
        </p:txBody>
      </p:sp>
      <p:sp>
        <p:nvSpPr>
          <p:cNvPr id="24" name="Textplatzhalter 3"/>
          <p:cNvSpPr>
            <a:spLocks noGrp="1"/>
          </p:cNvSpPr>
          <p:nvPr>
            <p:ph type="body" sz="half" idx="20" hasCustomPrompt="1"/>
          </p:nvPr>
        </p:nvSpPr>
        <p:spPr>
          <a:xfrm>
            <a:off x="7124575" y="4827208"/>
            <a:ext cx="2935997" cy="659189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cxnSp>
        <p:nvCxnSpPr>
          <p:cNvPr id="17" name="Gerader Verbinde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Gerader Verbinde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7FC32B4-2E40-45CA-9108-47253D39E1A9}" type="datetime1">
              <a:rPr lang="de-DE" noProof="0" smtClean="0"/>
              <a:t>19.11.2025</a:t>
            </a:fld>
            <a:endParaRPr lang="de-DE" noProof="0"/>
          </a:p>
        </p:txBody>
      </p:sp>
      <p:sp>
        <p:nvSpPr>
          <p:cNvPr id="4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de-DE" noProof="0" smtClean="0"/>
              <a:t>‹#›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11476024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3_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 anchor="t" anchorCtr="0"/>
          <a:lstStyle/>
          <a:p>
            <a:pPr lvl="0" rtl="0"/>
            <a:r>
              <a:rPr lang="de-DE" noProof="0"/>
              <a:t>Textmasterformate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8EA9CF4-B140-43C7-AD2A-87C7B3B60EA3}" type="datetime1">
              <a:rPr lang="de-DE" noProof="0" smtClean="0"/>
              <a:t>19.11.2025</a:t>
            </a:fld>
            <a:endParaRPr lang="de-DE" noProof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de-DE" noProof="0" smtClean="0"/>
              <a:t>‹#›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48695689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3_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 hasCustomPrompt="1"/>
          </p:nvPr>
        </p:nvSpPr>
        <p:spPr>
          <a:xfrm>
            <a:off x="8304212" y="430213"/>
            <a:ext cx="1752601" cy="5826125"/>
          </a:xfrm>
        </p:spPr>
        <p:txBody>
          <a:bodyPr vert="eaVert" rtlCol="0" anchor="b" anchorCtr="0"/>
          <a:lstStyle/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 hasCustomPrompt="1"/>
          </p:nvPr>
        </p:nvSpPr>
        <p:spPr>
          <a:xfrm>
            <a:off x="652463" y="887414"/>
            <a:ext cx="7423149" cy="5368924"/>
          </a:xfrm>
        </p:spPr>
        <p:txBody>
          <a:bodyPr vert="eaVert" rtlCol="0"/>
          <a:lstStyle/>
          <a:p>
            <a:pPr lvl="0" rtl="0"/>
            <a:r>
              <a:rPr lang="de-DE" noProof="0"/>
              <a:t>Textmasterformate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53EAFFA-2E73-4064-8E36-A16636EAE4E6}" type="datetime1">
              <a:rPr lang="de-DE" noProof="0" smtClean="0"/>
              <a:t>19.11.2025</a:t>
            </a:fld>
            <a:endParaRPr lang="de-DE" noProof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de-DE" noProof="0" smtClean="0"/>
              <a:t>‹#›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106707078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2_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154956" y="2861733"/>
            <a:ext cx="8825657" cy="1915647"/>
          </a:xfrm>
        </p:spPr>
        <p:txBody>
          <a:bodyPr rtlCol="0" anchor="b"/>
          <a:lstStyle>
            <a:lvl1pPr algn="l">
              <a:defRPr sz="4000" b="0" cap="none"/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1154955" y="4777381"/>
            <a:ext cx="8825658" cy="860400"/>
          </a:xfrm>
        </p:spPr>
        <p:txBody>
          <a:bodyPr rtlCol="0"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1FF825D-DF9F-463D-B978-D4A913187850}" type="datetime1">
              <a:rPr lang="de-DE" noProof="0" smtClean="0"/>
              <a:t>19.11.2025</a:t>
            </a:fld>
            <a:endParaRPr lang="de-DE" noProof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de-DE" noProof="0" smtClean="0"/>
              <a:t>‹#›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988858080"/>
      </p:ext>
    </p:extLst>
  </p:cSld>
  <p:clrMapOvr>
    <a:masterClrMapping/>
  </p:clrMapOvr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_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1103312" y="2060575"/>
            <a:ext cx="4396339" cy="4195763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de-DE" noProof="0"/>
              <a:t>Textmasterformate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5654493" y="2056092"/>
            <a:ext cx="4396341" cy="4200245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de-DE" noProof="0"/>
              <a:t>Textmasterformate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0D35EC5-7FBE-4888-A663-A66E5857CBB3}" type="datetime1">
              <a:rPr lang="de-DE" noProof="0" smtClean="0"/>
              <a:t>19.11.2025</a:t>
            </a:fld>
            <a:endParaRPr lang="de-DE" noProof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de-DE" noProof="0" smtClean="0"/>
              <a:t>‹#›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082085848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/>
          <a:p>
            <a:pPr lvl="0" rtl="0"/>
            <a:r>
              <a:rPr lang="de-DE" noProof="0"/>
              <a:t>Textmasterformate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59F109C-2911-46F8-BD12-5E0643018744}" type="datetime1">
              <a:rPr lang="de-DE" noProof="0" smtClean="0"/>
              <a:t>19.11.2025</a:t>
            </a:fld>
            <a:endParaRPr lang="de-DE" noProof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de-DE" noProof="0" smtClean="0"/>
              <a:t>‹#›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419034332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2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7" name="Datumsplatzhalter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C813FFC-1972-440D-844B-76254FE26AD7}" type="datetime1">
              <a:rPr lang="de-DE" noProof="0" smtClean="0"/>
              <a:t>19.11.2025</a:t>
            </a:fld>
            <a:endParaRPr lang="de-DE" noProof="0"/>
          </a:p>
        </p:txBody>
      </p:sp>
      <p:sp>
        <p:nvSpPr>
          <p:cNvPr id="5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6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de-DE" noProof="0" smtClean="0"/>
              <a:t>‹#›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16289095"/>
      </p:ext>
    </p:extLst>
  </p:cSld>
  <p:clrMapOvr>
    <a:masterClrMapping/>
  </p:clrMapOvr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0802C0F-4692-4C21-A3BF-846BA9AD4CFD}" type="datetime1">
              <a:rPr lang="de-DE" noProof="0" smtClean="0"/>
              <a:t>19.11.2025</a:t>
            </a:fld>
            <a:endParaRPr lang="de-DE" noProof="0"/>
          </a:p>
        </p:txBody>
      </p:sp>
      <p:sp>
        <p:nvSpPr>
          <p:cNvPr id="5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6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de-DE" noProof="0" smtClean="0"/>
              <a:t>‹#›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4129631554"/>
      </p:ext>
    </p:extLst>
  </p:cSld>
  <p:clrMapOvr>
    <a:masterClrMapping/>
  </p:clrMapOvr>
  <p:hf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2_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154954" y="1447800"/>
            <a:ext cx="3401064" cy="1447800"/>
          </a:xfrm>
        </p:spPr>
        <p:txBody>
          <a:bodyPr rtlCol="0" anchor="b"/>
          <a:lstStyle>
            <a:lvl1pPr algn="l">
              <a:defRPr sz="2400" b="0"/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4784616" y="1447800"/>
            <a:ext cx="5195997" cy="4572000"/>
          </a:xfrm>
        </p:spPr>
        <p:txBody>
          <a:bodyPr rtlCol="0"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de-DE" noProof="0"/>
              <a:t>Textmasterformate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 hasCustomPrompt="1"/>
          </p:nvPr>
        </p:nvSpPr>
        <p:spPr>
          <a:xfrm>
            <a:off x="1154954" y="3129280"/>
            <a:ext cx="3401063" cy="2895599"/>
          </a:xfrm>
        </p:spPr>
        <p:txBody>
          <a:bodyPr rtlCol="0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7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792D4D1-2B4D-4B0D-942F-2FC92EFB1E7C}" type="datetime1">
              <a:rPr lang="de-DE" noProof="0" smtClean="0"/>
              <a:t>19.11.2025</a:t>
            </a:fld>
            <a:endParaRPr lang="de-DE" noProof="0"/>
          </a:p>
        </p:txBody>
      </p:sp>
      <p:sp>
        <p:nvSpPr>
          <p:cNvPr id="5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6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de-DE" noProof="0" smtClean="0"/>
              <a:t>‹#›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1280942670"/>
      </p:ext>
    </p:extLst>
  </p:cSld>
  <p:clrMapOvr>
    <a:masterClrMapping/>
  </p:clrMapOvr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2_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153907" y="1854192"/>
            <a:ext cx="5092906" cy="1574808"/>
          </a:xfrm>
        </p:spPr>
        <p:txBody>
          <a:bodyPr rtlCol="0" anchor="b">
            <a:normAutofit/>
          </a:bodyPr>
          <a:lstStyle>
            <a:lvl1pPr algn="l">
              <a:defRPr sz="3600" b="0"/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de-DE" noProof="0"/>
              <a:t>Klicken Sie, um ein Bild hinzuzufügen.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 hasCustomPrompt="1"/>
          </p:nvPr>
        </p:nvSpPr>
        <p:spPr>
          <a:xfrm>
            <a:off x="1154954" y="3657600"/>
            <a:ext cx="5084979" cy="1371600"/>
          </a:xfrm>
        </p:spPr>
        <p:txBody>
          <a:bodyPr rtlCol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C73558F-E39C-459D-9466-8927943E4A92}" type="datetime1">
              <a:rPr lang="de-DE" noProof="0" smtClean="0"/>
              <a:t>19.11.2025</a:t>
            </a:fld>
            <a:endParaRPr lang="de-DE" noProof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de-DE" noProof="0" smtClean="0"/>
              <a:t>‹#›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1457568727"/>
      </p:ext>
    </p:extLst>
  </p:cSld>
  <p:clrMapOvr>
    <a:masterClrMapping/>
  </p:clrMapOvr>
  <p:hf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Breit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154956" y="4800587"/>
            <a:ext cx="8825657" cy="566738"/>
          </a:xfrm>
        </p:spPr>
        <p:txBody>
          <a:bodyPr rtlCol="0" anchor="b">
            <a:normAutofit/>
          </a:bodyPr>
          <a:lstStyle>
            <a:lvl1pPr algn="l">
              <a:defRPr sz="2400" b="0"/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de-DE" noProof="0"/>
              <a:t>Klicken Sie, um ein Bild hinzuzufügen.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 hasCustomPrompt="1"/>
          </p:nvPr>
        </p:nvSpPr>
        <p:spPr>
          <a:xfrm>
            <a:off x="1154956" y="5367325"/>
            <a:ext cx="8825656" cy="493712"/>
          </a:xfrm>
        </p:spPr>
        <p:txBody>
          <a:bodyPr rtlCol="0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76B7F5A-5A95-4A34-B902-47BAF17A846D}" type="datetime1">
              <a:rPr lang="de-DE" noProof="0" smtClean="0"/>
              <a:t>19.11.2025</a:t>
            </a:fld>
            <a:endParaRPr lang="de-DE" noProof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de-DE" noProof="0" smtClean="0"/>
              <a:t>‹#›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584930555"/>
      </p:ext>
    </p:extLst>
  </p:cSld>
  <p:clrMapOvr>
    <a:masterClrMapping/>
  </p:clrMapOvr>
  <p:hf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154954" y="1447800"/>
            <a:ext cx="8825659" cy="1981200"/>
          </a:xfrm>
        </p:spPr>
        <p:txBody>
          <a:bodyPr rtlCol="0"/>
          <a:lstStyle>
            <a:lvl1pPr>
              <a:defRPr sz="4800"/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8" name="Textplatzhalter 3"/>
          <p:cNvSpPr>
            <a:spLocks noGrp="1"/>
          </p:cNvSpPr>
          <p:nvPr>
            <p:ph type="body" sz="half" idx="2" hasCustomPrompt="1"/>
          </p:nvPr>
        </p:nvSpPr>
        <p:spPr>
          <a:xfrm>
            <a:off x="1154954" y="3657600"/>
            <a:ext cx="8825659" cy="2362200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225FD55-3229-4B68-BD74-B135798F57D0}" type="datetime1">
              <a:rPr lang="de-DE" noProof="0" smtClean="0"/>
              <a:t>19.11.2025</a:t>
            </a:fld>
            <a:endParaRPr lang="de-DE" noProof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de-DE" noProof="0" smtClean="0"/>
              <a:t>‹#›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579704888"/>
      </p:ext>
    </p:extLst>
  </p:cSld>
  <p:clrMapOvr>
    <a:masterClrMapping/>
  </p:clrMapOvr>
  <p:hf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574801" y="1447800"/>
            <a:ext cx="7999315" cy="2323374"/>
          </a:xfrm>
        </p:spPr>
        <p:txBody>
          <a:bodyPr rtlCol="0"/>
          <a:lstStyle>
            <a:lvl1pPr>
              <a:defRPr sz="4800"/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14" name="Textplatzhalter 3"/>
          <p:cNvSpPr>
            <a:spLocks noGrp="1"/>
          </p:cNvSpPr>
          <p:nvPr>
            <p:ph type="body" sz="half" idx="13" hasCustomPrompt="1"/>
          </p:nvPr>
        </p:nvSpPr>
        <p:spPr>
          <a:xfrm>
            <a:off x="1930400" y="3771174"/>
            <a:ext cx="7279649" cy="342174"/>
          </a:xfrm>
        </p:spPr>
        <p:txBody>
          <a:bodyPr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10" name="Textplatzhalter 3"/>
          <p:cNvSpPr>
            <a:spLocks noGrp="1"/>
          </p:cNvSpPr>
          <p:nvPr>
            <p:ph type="body" sz="half" idx="2" hasCustomPrompt="1"/>
          </p:nvPr>
        </p:nvSpPr>
        <p:spPr>
          <a:xfrm>
            <a:off x="1154954" y="4350657"/>
            <a:ext cx="8825659" cy="1676400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82B210F-5DA6-44A8-9C4C-AF9CB46561A2}" type="datetime1">
              <a:rPr lang="de-DE" noProof="0" smtClean="0"/>
              <a:t>19.11.2025</a:t>
            </a:fld>
            <a:endParaRPr lang="de-DE" noProof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de-DE" noProof="0" smtClean="0"/>
              <a:t>‹#›</a:t>
            </a:fld>
            <a:endParaRPr lang="de-DE" noProof="0"/>
          </a:p>
        </p:txBody>
      </p:sp>
      <p:sp>
        <p:nvSpPr>
          <p:cNvPr id="9" name="Textfeld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 rtl="0"/>
            <a:r>
              <a:rPr lang="de-DE" sz="12200" noProof="0">
                <a:solidFill>
                  <a:schemeClr val="accent1"/>
                </a:solidFill>
                <a:effectLst/>
              </a:rPr>
              <a:t>"</a:t>
            </a:r>
          </a:p>
        </p:txBody>
      </p:sp>
      <p:sp>
        <p:nvSpPr>
          <p:cNvPr id="13" name="Textfeld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 rtl="0"/>
            <a:r>
              <a:rPr lang="de-DE" noProof="0"/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2410876974"/>
      </p:ext>
    </p:extLst>
  </p:cSld>
  <p:clrMapOvr>
    <a:masterClrMapping/>
  </p:clrMapOvr>
  <p:hf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Visiten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154954" y="3124201"/>
            <a:ext cx="8825660" cy="1653180"/>
          </a:xfrm>
        </p:spPr>
        <p:txBody>
          <a:bodyPr rtlCol="0" anchor="b"/>
          <a:lstStyle>
            <a:lvl1pPr algn="l">
              <a:defRPr sz="4000" b="0" cap="none"/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1154954" y="4777381"/>
            <a:ext cx="8825659" cy="860400"/>
          </a:xfrm>
        </p:spPr>
        <p:txBody>
          <a:bodyPr rtlCol="0"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5537EF0-BB7F-4777-A29A-E0AA2EFDD415}" type="datetime1">
              <a:rPr lang="de-DE" noProof="0" smtClean="0"/>
              <a:t>19.11.2025</a:t>
            </a:fld>
            <a:endParaRPr lang="de-DE" noProof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de-DE" noProof="0" smtClean="0"/>
              <a:t>‹#›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718059384"/>
      </p:ext>
    </p:extLst>
  </p:cSld>
  <p:clrMapOvr>
    <a:masterClrMapping/>
  </p:clrMapOvr>
  <p:hf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3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 sz="4200"/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632947" y="1981200"/>
            <a:ext cx="2946866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16" name="Textplatzhalter 3"/>
          <p:cNvSpPr>
            <a:spLocks noGrp="1"/>
          </p:cNvSpPr>
          <p:nvPr>
            <p:ph type="body" sz="half" idx="15" hasCustomPrompt="1"/>
          </p:nvPr>
        </p:nvSpPr>
        <p:spPr>
          <a:xfrm>
            <a:off x="652463" y="2667000"/>
            <a:ext cx="2927350" cy="358933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 hasCustomPrompt="1"/>
          </p:nvPr>
        </p:nvSpPr>
        <p:spPr>
          <a:xfrm>
            <a:off x="3883659" y="1981200"/>
            <a:ext cx="2936241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19" name="Textplatzhalter 3"/>
          <p:cNvSpPr>
            <a:spLocks noGrp="1"/>
          </p:cNvSpPr>
          <p:nvPr>
            <p:ph type="body" sz="half" idx="16" hasCustomPrompt="1"/>
          </p:nvPr>
        </p:nvSpPr>
        <p:spPr>
          <a:xfrm>
            <a:off x="3873106" y="2667000"/>
            <a:ext cx="2946794" cy="358933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14" name="Textplatzhalter 4"/>
          <p:cNvSpPr>
            <a:spLocks noGrp="1"/>
          </p:cNvSpPr>
          <p:nvPr>
            <p:ph type="body" sz="quarter" idx="13" hasCustomPrompt="1"/>
          </p:nvPr>
        </p:nvSpPr>
        <p:spPr>
          <a:xfrm>
            <a:off x="7124700" y="1981200"/>
            <a:ext cx="2932113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20" name="Textplatzhalter 3"/>
          <p:cNvSpPr>
            <a:spLocks noGrp="1"/>
          </p:cNvSpPr>
          <p:nvPr>
            <p:ph type="body" sz="half" idx="17" hasCustomPrompt="1"/>
          </p:nvPr>
        </p:nvSpPr>
        <p:spPr>
          <a:xfrm>
            <a:off x="7124700" y="2667000"/>
            <a:ext cx="2932113" cy="358933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cxnSp>
        <p:nvCxnSpPr>
          <p:cNvPr id="17" name="Gerader Verbinde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Gerader Verbinde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7E4E8A0-E3BB-4737-B800-B84A275E24C9}" type="datetime1">
              <a:rPr lang="de-DE" noProof="0" smtClean="0"/>
              <a:t>19.11.2025</a:t>
            </a:fld>
            <a:endParaRPr lang="de-DE" noProof="0"/>
          </a:p>
        </p:txBody>
      </p:sp>
      <p:sp>
        <p:nvSpPr>
          <p:cNvPr id="4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de-DE" noProof="0" smtClean="0"/>
              <a:t>‹#›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789629131"/>
      </p:ext>
    </p:extLst>
  </p:cSld>
  <p:clrMapOvr>
    <a:masterClrMapping/>
  </p:clrMapOvr>
  <p:hf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3 Bildspal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 sz="4200"/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652463" y="4250949"/>
            <a:ext cx="2940050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29" name="Bildplatzhalter 2"/>
          <p:cNvSpPr>
            <a:spLocks noGrp="1" noChangeAspect="1"/>
          </p:cNvSpPr>
          <p:nvPr>
            <p:ph type="pic" idx="15" hasCustomPrompt="1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de-DE" noProof="0"/>
              <a:t>Klicken Sie, um ein Bild hinzuzufügen.</a:t>
            </a:r>
          </a:p>
        </p:txBody>
      </p:sp>
      <p:sp>
        <p:nvSpPr>
          <p:cNvPr id="22" name="Textplatzhalter 3"/>
          <p:cNvSpPr>
            <a:spLocks noGrp="1"/>
          </p:cNvSpPr>
          <p:nvPr>
            <p:ph type="body" sz="half" idx="18" hasCustomPrompt="1"/>
          </p:nvPr>
        </p:nvSpPr>
        <p:spPr>
          <a:xfrm>
            <a:off x="652463" y="4827211"/>
            <a:ext cx="2940050" cy="659189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 hasCustomPrompt="1"/>
          </p:nvPr>
        </p:nvSpPr>
        <p:spPr>
          <a:xfrm>
            <a:off x="3889375" y="4250949"/>
            <a:ext cx="2930525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30" name="Bildplatzhalter 2"/>
          <p:cNvSpPr>
            <a:spLocks noGrp="1" noChangeAspect="1"/>
          </p:cNvSpPr>
          <p:nvPr>
            <p:ph type="pic" idx="21" hasCustomPrompt="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de-DE" noProof="0"/>
              <a:t>Klicken Sie, um ein Bild hinzuzufügen.</a:t>
            </a:r>
          </a:p>
        </p:txBody>
      </p:sp>
      <p:sp>
        <p:nvSpPr>
          <p:cNvPr id="23" name="Textplatzhalter 3"/>
          <p:cNvSpPr>
            <a:spLocks noGrp="1"/>
          </p:cNvSpPr>
          <p:nvPr>
            <p:ph type="body" sz="half" idx="19" hasCustomPrompt="1"/>
          </p:nvPr>
        </p:nvSpPr>
        <p:spPr>
          <a:xfrm>
            <a:off x="3888022" y="4827210"/>
            <a:ext cx="2934406" cy="659189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14" name="Textplatzhalter 4"/>
          <p:cNvSpPr>
            <a:spLocks noGrp="1"/>
          </p:cNvSpPr>
          <p:nvPr>
            <p:ph type="body" sz="quarter" idx="13" hasCustomPrompt="1"/>
          </p:nvPr>
        </p:nvSpPr>
        <p:spPr>
          <a:xfrm>
            <a:off x="7124700" y="4250949"/>
            <a:ext cx="2932113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31" name="Bildplatzhalter 2"/>
          <p:cNvSpPr>
            <a:spLocks noGrp="1" noChangeAspect="1"/>
          </p:cNvSpPr>
          <p:nvPr>
            <p:ph type="pic" idx="22" hasCustomPrompt="1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de-DE" noProof="0"/>
              <a:t>Klicken Sie, um ein Bild hinzuzufügen.</a:t>
            </a:r>
          </a:p>
        </p:txBody>
      </p:sp>
      <p:sp>
        <p:nvSpPr>
          <p:cNvPr id="24" name="Textplatzhalter 3"/>
          <p:cNvSpPr>
            <a:spLocks noGrp="1"/>
          </p:cNvSpPr>
          <p:nvPr>
            <p:ph type="body" sz="half" idx="20" hasCustomPrompt="1"/>
          </p:nvPr>
        </p:nvSpPr>
        <p:spPr>
          <a:xfrm>
            <a:off x="7124575" y="4827208"/>
            <a:ext cx="2935997" cy="659189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cxnSp>
        <p:nvCxnSpPr>
          <p:cNvPr id="17" name="Gerader Verbinde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Gerader Verbinde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6503A2F-9927-44F4-A849-763314F458A4}" type="datetime1">
              <a:rPr lang="de-DE" noProof="0" smtClean="0"/>
              <a:t>19.11.2025</a:t>
            </a:fld>
            <a:endParaRPr lang="de-DE" noProof="0"/>
          </a:p>
        </p:txBody>
      </p:sp>
      <p:sp>
        <p:nvSpPr>
          <p:cNvPr id="4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de-DE" noProof="0" smtClean="0"/>
              <a:t>‹#›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4020357857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3_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154956" y="2861733"/>
            <a:ext cx="8825657" cy="1915647"/>
          </a:xfrm>
        </p:spPr>
        <p:txBody>
          <a:bodyPr rtlCol="0" anchor="b"/>
          <a:lstStyle>
            <a:lvl1pPr algn="l">
              <a:defRPr sz="4000" b="0" cap="none"/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1154955" y="4777381"/>
            <a:ext cx="8825658" cy="860400"/>
          </a:xfrm>
        </p:spPr>
        <p:txBody>
          <a:bodyPr rtlCol="0"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B11A032-ED30-49DC-8E79-D6E8D75549A5}" type="datetime1">
              <a:rPr lang="de-DE" noProof="0" smtClean="0"/>
              <a:t>19.11.2025</a:t>
            </a:fld>
            <a:endParaRPr lang="de-DE" noProof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de-DE" noProof="0" smtClean="0"/>
              <a:t>‹#›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17130762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2_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 anchor="t" anchorCtr="0"/>
          <a:lstStyle/>
          <a:p>
            <a:pPr lvl="0" rtl="0"/>
            <a:r>
              <a:rPr lang="de-DE" noProof="0"/>
              <a:t>Textmasterformate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8C69AEC-30D6-4C66-8AE0-6FF5D9D14014}" type="datetime1">
              <a:rPr lang="de-DE" noProof="0" smtClean="0"/>
              <a:t>19.11.2025</a:t>
            </a:fld>
            <a:endParaRPr lang="de-DE" noProof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de-DE" noProof="0" smtClean="0"/>
              <a:t>‹#›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876816811"/>
      </p:ext>
    </p:extLst>
  </p:cSld>
  <p:clrMapOvr>
    <a:masterClrMapping/>
  </p:clrMapOvr>
  <p:hf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2_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 hasCustomPrompt="1"/>
          </p:nvPr>
        </p:nvSpPr>
        <p:spPr>
          <a:xfrm>
            <a:off x="8304212" y="430213"/>
            <a:ext cx="1752601" cy="5826125"/>
          </a:xfrm>
        </p:spPr>
        <p:txBody>
          <a:bodyPr vert="eaVert" rtlCol="0" anchor="b" anchorCtr="0"/>
          <a:lstStyle/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 hasCustomPrompt="1"/>
          </p:nvPr>
        </p:nvSpPr>
        <p:spPr>
          <a:xfrm>
            <a:off x="652463" y="887414"/>
            <a:ext cx="7423149" cy="5368924"/>
          </a:xfrm>
        </p:spPr>
        <p:txBody>
          <a:bodyPr vert="eaVert" rtlCol="0"/>
          <a:lstStyle/>
          <a:p>
            <a:pPr lvl="0" rtl="0"/>
            <a:r>
              <a:rPr lang="de-DE" noProof="0"/>
              <a:t>Textmasterformate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D73C967-3582-4448-B223-7CBDE0D3BF8B}" type="datetime1">
              <a:rPr lang="de-DE" noProof="0" smtClean="0"/>
              <a:t>19.11.2025</a:t>
            </a:fld>
            <a:endParaRPr lang="de-DE" noProof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de-DE" noProof="0" smtClean="0"/>
              <a:t>‹#›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666051961"/>
      </p:ext>
    </p:extLst>
  </p:cSld>
  <p:clrMapOvr>
    <a:masterClrMapping/>
  </p:clrMapOvr>
  <p:hf hdr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1154955" y="1447800"/>
            <a:ext cx="8825658" cy="3329581"/>
          </a:xfrm>
        </p:spPr>
        <p:txBody>
          <a:bodyPr rtlCol="0" anchor="b"/>
          <a:lstStyle>
            <a:lvl1pPr>
              <a:defRPr sz="7200"/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1154955" y="4777380"/>
            <a:ext cx="8825658" cy="861420"/>
          </a:xfrm>
        </p:spPr>
        <p:txBody>
          <a:bodyPr rtlCol="0"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de-DE" noProof="0"/>
              <a:t>Formatvorlage des Untertitelmasters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57436670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/>
          <a:p>
            <a:pPr lvl="0" rtl="0"/>
            <a:r>
              <a:rPr lang="de-DE" noProof="0"/>
              <a:t>Textmasterformate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59F109C-2911-46F8-BD12-5E0643018744}" type="datetime1">
              <a:rPr lang="de-DE" noProof="0" smtClean="0"/>
              <a:t>19.11.2025</a:t>
            </a:fld>
            <a:endParaRPr lang="de-DE" noProof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de-DE" noProof="0" smtClean="0"/>
              <a:t>‹#›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51248424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154956" y="2861733"/>
            <a:ext cx="8825657" cy="1915647"/>
          </a:xfrm>
        </p:spPr>
        <p:txBody>
          <a:bodyPr rtlCol="0" anchor="b"/>
          <a:lstStyle>
            <a:lvl1pPr algn="l">
              <a:defRPr sz="4000" b="0" cap="none"/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1154955" y="4777381"/>
            <a:ext cx="8825658" cy="860400"/>
          </a:xfrm>
        </p:spPr>
        <p:txBody>
          <a:bodyPr rtlCol="0"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B11A032-ED30-49DC-8E79-D6E8D75549A5}" type="datetime1">
              <a:rPr lang="de-DE" noProof="0" smtClean="0"/>
              <a:t>19.11.2025</a:t>
            </a:fld>
            <a:endParaRPr lang="de-DE" noProof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de-DE" noProof="0" smtClean="0"/>
              <a:t>‹#›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69549488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1103312" y="2060575"/>
            <a:ext cx="4396339" cy="4195763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de-DE" noProof="0"/>
              <a:t>Textmasterformate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5654493" y="2056092"/>
            <a:ext cx="4396341" cy="4200245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de-DE" noProof="0"/>
              <a:t>Textmasterformate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EB8DAED-7A30-4E5D-B8E1-F7331BDC165B}" type="datetime1">
              <a:rPr lang="de-DE" noProof="0" smtClean="0"/>
              <a:t>19.11.2025</a:t>
            </a:fld>
            <a:endParaRPr lang="de-DE" noProof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de-DE" noProof="0" smtClean="0"/>
              <a:t>‹#›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183155108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1103313" y="1905000"/>
            <a:ext cx="4396338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1103312" y="2514600"/>
            <a:ext cx="4396339" cy="3741738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de-DE" noProof="0"/>
              <a:t>Textmasterformate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 hasCustomPrompt="1"/>
          </p:nvPr>
        </p:nvSpPr>
        <p:spPr>
          <a:xfrm>
            <a:off x="5654495" y="1905000"/>
            <a:ext cx="4396339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 hasCustomPrompt="1"/>
          </p:nvPr>
        </p:nvSpPr>
        <p:spPr>
          <a:xfrm>
            <a:off x="5654495" y="2514600"/>
            <a:ext cx="4396339" cy="3741738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de-DE" noProof="0"/>
              <a:t>Textmasterformate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9ADACAB-AD99-464A-A922-292A162DD3E8}" type="datetime1">
              <a:rPr lang="de-DE" noProof="0" smtClean="0"/>
              <a:t>19.11.2025</a:t>
            </a:fld>
            <a:endParaRPr lang="de-DE" noProof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de-DE" noProof="0" smtClean="0"/>
              <a:t>‹#›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33850648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7" name="Datumsplatzhalter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949F3C2-ADA7-47DC-81BF-B853BFDE7480}" type="datetime1">
              <a:rPr lang="de-DE" noProof="0" smtClean="0"/>
              <a:t>19.11.2025</a:t>
            </a:fld>
            <a:endParaRPr lang="de-DE" noProof="0"/>
          </a:p>
        </p:txBody>
      </p:sp>
      <p:sp>
        <p:nvSpPr>
          <p:cNvPr id="5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6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de-DE" noProof="0" smtClean="0"/>
              <a:t>‹#›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187691375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9D1C60E-2131-4570-B015-6380A8420456}" type="datetime1">
              <a:rPr lang="de-DE" noProof="0" smtClean="0"/>
              <a:t>19.11.2025</a:t>
            </a:fld>
            <a:endParaRPr lang="de-DE" noProof="0"/>
          </a:p>
        </p:txBody>
      </p:sp>
      <p:sp>
        <p:nvSpPr>
          <p:cNvPr id="5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6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de-DE" noProof="0" smtClean="0"/>
              <a:t>‹#›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5765750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1_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154954" y="1447800"/>
            <a:ext cx="3401064" cy="1447800"/>
          </a:xfrm>
        </p:spPr>
        <p:txBody>
          <a:bodyPr rtlCol="0" anchor="b"/>
          <a:lstStyle>
            <a:lvl1pPr algn="l">
              <a:defRPr sz="2400" b="0"/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4784616" y="1447800"/>
            <a:ext cx="5195997" cy="4572000"/>
          </a:xfrm>
        </p:spPr>
        <p:txBody>
          <a:bodyPr rtlCol="0"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de-DE" noProof="0"/>
              <a:t>Textmasterformate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 hasCustomPrompt="1"/>
          </p:nvPr>
        </p:nvSpPr>
        <p:spPr>
          <a:xfrm>
            <a:off x="1154954" y="3129280"/>
            <a:ext cx="3401063" cy="2895599"/>
          </a:xfrm>
        </p:spPr>
        <p:txBody>
          <a:bodyPr rtlCol="0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7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F9C4EA7-7EF1-41AF-9293-81EF3DEC9C31}" type="datetime1">
              <a:rPr lang="de-DE" noProof="0" smtClean="0"/>
              <a:t>19.11.2025</a:t>
            </a:fld>
            <a:endParaRPr lang="de-DE" noProof="0"/>
          </a:p>
        </p:txBody>
      </p:sp>
      <p:sp>
        <p:nvSpPr>
          <p:cNvPr id="5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6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de-DE" noProof="0" smtClean="0"/>
              <a:t>‹#›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2738328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3_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1103312" y="2060575"/>
            <a:ext cx="4396339" cy="4195763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de-DE" noProof="0"/>
              <a:t>Textmasterformate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5654493" y="2056092"/>
            <a:ext cx="4396341" cy="4200245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de-DE" noProof="0"/>
              <a:t>Textmasterformate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EB8DAED-7A30-4E5D-B8E1-F7331BDC165B}" type="datetime1">
              <a:rPr lang="de-DE" noProof="0" smtClean="0"/>
              <a:t>19.11.2025</a:t>
            </a:fld>
            <a:endParaRPr lang="de-DE" noProof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de-DE" noProof="0" smtClean="0"/>
              <a:t>‹#›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62348841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1_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153907" y="1854192"/>
            <a:ext cx="5092906" cy="1574808"/>
          </a:xfrm>
        </p:spPr>
        <p:txBody>
          <a:bodyPr rtlCol="0" anchor="b">
            <a:normAutofit/>
          </a:bodyPr>
          <a:lstStyle>
            <a:lvl1pPr algn="l">
              <a:defRPr sz="3600" b="0"/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de-DE" noProof="0"/>
              <a:t>Klicken Sie, um ein Bild hinzuzufügen.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 hasCustomPrompt="1"/>
          </p:nvPr>
        </p:nvSpPr>
        <p:spPr>
          <a:xfrm>
            <a:off x="1154954" y="3657600"/>
            <a:ext cx="5084979" cy="1371600"/>
          </a:xfrm>
        </p:spPr>
        <p:txBody>
          <a:bodyPr rtlCol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815AAB3-28EC-4AEB-9F3B-11B99815260D}" type="datetime1">
              <a:rPr lang="de-DE" noProof="0" smtClean="0"/>
              <a:t>19.11.2025</a:t>
            </a:fld>
            <a:endParaRPr lang="de-DE" noProof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de-DE" noProof="0" smtClean="0"/>
              <a:t>‹#›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115100736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reit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154956" y="4800587"/>
            <a:ext cx="8825657" cy="566738"/>
          </a:xfrm>
        </p:spPr>
        <p:txBody>
          <a:bodyPr rtlCol="0" anchor="b">
            <a:normAutofit/>
          </a:bodyPr>
          <a:lstStyle>
            <a:lvl1pPr algn="l">
              <a:defRPr sz="2400" b="0"/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de-DE" noProof="0"/>
              <a:t>Klicken Sie, um ein Bild hinzuzufügen.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 hasCustomPrompt="1"/>
          </p:nvPr>
        </p:nvSpPr>
        <p:spPr>
          <a:xfrm>
            <a:off x="1154956" y="5367325"/>
            <a:ext cx="8825656" cy="493712"/>
          </a:xfrm>
        </p:spPr>
        <p:txBody>
          <a:bodyPr rtlCol="0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6CABE41-8979-4567-9435-E1CF5D592214}" type="datetime1">
              <a:rPr lang="de-DE" noProof="0" smtClean="0"/>
              <a:t>19.11.2025</a:t>
            </a:fld>
            <a:endParaRPr lang="de-DE" noProof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de-DE" noProof="0" smtClean="0"/>
              <a:t>‹#›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424003331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154954" y="1447800"/>
            <a:ext cx="8825659" cy="1981200"/>
          </a:xfrm>
        </p:spPr>
        <p:txBody>
          <a:bodyPr rtlCol="0"/>
          <a:lstStyle>
            <a:lvl1pPr>
              <a:defRPr sz="4800"/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8" name="Textplatzhalter 3"/>
          <p:cNvSpPr>
            <a:spLocks noGrp="1"/>
          </p:cNvSpPr>
          <p:nvPr>
            <p:ph type="body" sz="half" idx="2" hasCustomPrompt="1"/>
          </p:nvPr>
        </p:nvSpPr>
        <p:spPr>
          <a:xfrm>
            <a:off x="1154954" y="3657600"/>
            <a:ext cx="8825659" cy="2362200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08C9BB4-20CC-4C53-94D1-BA04C4928714}" type="datetime1">
              <a:rPr lang="de-DE" noProof="0" smtClean="0"/>
              <a:t>19.11.2025</a:t>
            </a:fld>
            <a:endParaRPr lang="de-DE" noProof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de-DE" noProof="0" smtClean="0"/>
              <a:t>‹#›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83703973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574801" y="1447800"/>
            <a:ext cx="7999315" cy="2323374"/>
          </a:xfrm>
        </p:spPr>
        <p:txBody>
          <a:bodyPr rtlCol="0"/>
          <a:lstStyle>
            <a:lvl1pPr>
              <a:defRPr sz="4800"/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14" name="Textplatzhalter 3"/>
          <p:cNvSpPr>
            <a:spLocks noGrp="1"/>
          </p:cNvSpPr>
          <p:nvPr>
            <p:ph type="body" sz="half" idx="13" hasCustomPrompt="1"/>
          </p:nvPr>
        </p:nvSpPr>
        <p:spPr>
          <a:xfrm>
            <a:off x="1930400" y="3771174"/>
            <a:ext cx="7279649" cy="342174"/>
          </a:xfrm>
        </p:spPr>
        <p:txBody>
          <a:bodyPr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10" name="Textplatzhalter 3"/>
          <p:cNvSpPr>
            <a:spLocks noGrp="1"/>
          </p:cNvSpPr>
          <p:nvPr>
            <p:ph type="body" sz="half" idx="2" hasCustomPrompt="1"/>
          </p:nvPr>
        </p:nvSpPr>
        <p:spPr>
          <a:xfrm>
            <a:off x="1154954" y="4350657"/>
            <a:ext cx="8825659" cy="1676400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796DCF6-C78A-471F-8298-CA1DBCC32E61}" type="datetime1">
              <a:rPr lang="de-DE" noProof="0" smtClean="0"/>
              <a:t>19.11.2025</a:t>
            </a:fld>
            <a:endParaRPr lang="de-DE" noProof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de-DE" noProof="0" smtClean="0"/>
              <a:t>‹#›</a:t>
            </a:fld>
            <a:endParaRPr lang="de-DE" noProof="0"/>
          </a:p>
        </p:txBody>
      </p:sp>
      <p:sp>
        <p:nvSpPr>
          <p:cNvPr id="9" name="Textfeld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 rtl="0"/>
            <a:r>
              <a:rPr lang="de-DE" sz="12200" noProof="0">
                <a:solidFill>
                  <a:schemeClr val="accent1"/>
                </a:solidFill>
                <a:effectLst/>
              </a:rPr>
              <a:t>"</a:t>
            </a:r>
          </a:p>
        </p:txBody>
      </p:sp>
      <p:sp>
        <p:nvSpPr>
          <p:cNvPr id="13" name="Textfeld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 rtl="0"/>
            <a:r>
              <a:rPr lang="de-DE" noProof="0"/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360455188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Visiten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154954" y="3124201"/>
            <a:ext cx="8825660" cy="1653180"/>
          </a:xfrm>
        </p:spPr>
        <p:txBody>
          <a:bodyPr rtlCol="0" anchor="b"/>
          <a:lstStyle>
            <a:lvl1pPr algn="l">
              <a:defRPr sz="4000" b="0" cap="none"/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1154954" y="4777381"/>
            <a:ext cx="8825659" cy="860400"/>
          </a:xfrm>
        </p:spPr>
        <p:txBody>
          <a:bodyPr rtlCol="0"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D2538B5-EF8C-4B66-B383-B147D79FD062}" type="datetime1">
              <a:rPr lang="de-DE" noProof="0" smtClean="0"/>
              <a:t>19.11.2025</a:t>
            </a:fld>
            <a:endParaRPr lang="de-DE" noProof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de-DE" noProof="0" smtClean="0"/>
              <a:t>‹#›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416504658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3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 sz="4200"/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632947" y="1981200"/>
            <a:ext cx="2946866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16" name="Textplatzhalter 3"/>
          <p:cNvSpPr>
            <a:spLocks noGrp="1"/>
          </p:cNvSpPr>
          <p:nvPr>
            <p:ph type="body" sz="half" idx="15" hasCustomPrompt="1"/>
          </p:nvPr>
        </p:nvSpPr>
        <p:spPr>
          <a:xfrm>
            <a:off x="652463" y="2667000"/>
            <a:ext cx="2927350" cy="358933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 hasCustomPrompt="1"/>
          </p:nvPr>
        </p:nvSpPr>
        <p:spPr>
          <a:xfrm>
            <a:off x="3883659" y="1981200"/>
            <a:ext cx="2936241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19" name="Textplatzhalter 3"/>
          <p:cNvSpPr>
            <a:spLocks noGrp="1"/>
          </p:cNvSpPr>
          <p:nvPr>
            <p:ph type="body" sz="half" idx="16" hasCustomPrompt="1"/>
          </p:nvPr>
        </p:nvSpPr>
        <p:spPr>
          <a:xfrm>
            <a:off x="3873106" y="2667000"/>
            <a:ext cx="2946794" cy="358933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14" name="Textplatzhalter 4"/>
          <p:cNvSpPr>
            <a:spLocks noGrp="1"/>
          </p:cNvSpPr>
          <p:nvPr>
            <p:ph type="body" sz="quarter" idx="13" hasCustomPrompt="1"/>
          </p:nvPr>
        </p:nvSpPr>
        <p:spPr>
          <a:xfrm>
            <a:off x="7124700" y="1981200"/>
            <a:ext cx="2932113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20" name="Textplatzhalter 3"/>
          <p:cNvSpPr>
            <a:spLocks noGrp="1"/>
          </p:cNvSpPr>
          <p:nvPr>
            <p:ph type="body" sz="half" idx="17" hasCustomPrompt="1"/>
          </p:nvPr>
        </p:nvSpPr>
        <p:spPr>
          <a:xfrm>
            <a:off x="7124700" y="2667000"/>
            <a:ext cx="2932113" cy="358933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cxnSp>
        <p:nvCxnSpPr>
          <p:cNvPr id="17" name="Gerader Verbinde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Gerader Verbinde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C2FE0C1-5740-484F-9AAA-D3D368D1072C}" type="datetime1">
              <a:rPr lang="de-DE" noProof="0" smtClean="0"/>
              <a:t>19.11.2025</a:t>
            </a:fld>
            <a:endParaRPr lang="de-DE" noProof="0"/>
          </a:p>
        </p:txBody>
      </p:sp>
      <p:sp>
        <p:nvSpPr>
          <p:cNvPr id="4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de-DE" noProof="0" smtClean="0"/>
              <a:t>‹#›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58588097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3 Bildspal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 sz="4200"/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652463" y="4250949"/>
            <a:ext cx="2940050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29" name="Bildplatzhalter 2"/>
          <p:cNvSpPr>
            <a:spLocks noGrp="1" noChangeAspect="1"/>
          </p:cNvSpPr>
          <p:nvPr>
            <p:ph type="pic" idx="15" hasCustomPrompt="1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de-DE" noProof="0"/>
              <a:t>Klicken Sie, um ein Bild hinzuzufügen.</a:t>
            </a:r>
          </a:p>
        </p:txBody>
      </p:sp>
      <p:sp>
        <p:nvSpPr>
          <p:cNvPr id="22" name="Textplatzhalter 3"/>
          <p:cNvSpPr>
            <a:spLocks noGrp="1"/>
          </p:cNvSpPr>
          <p:nvPr>
            <p:ph type="body" sz="half" idx="18" hasCustomPrompt="1"/>
          </p:nvPr>
        </p:nvSpPr>
        <p:spPr>
          <a:xfrm>
            <a:off x="652463" y="4827211"/>
            <a:ext cx="2940050" cy="659189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 hasCustomPrompt="1"/>
          </p:nvPr>
        </p:nvSpPr>
        <p:spPr>
          <a:xfrm>
            <a:off x="3889375" y="4250949"/>
            <a:ext cx="2930525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30" name="Bildplatzhalter 2"/>
          <p:cNvSpPr>
            <a:spLocks noGrp="1" noChangeAspect="1"/>
          </p:cNvSpPr>
          <p:nvPr>
            <p:ph type="pic" idx="21" hasCustomPrompt="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de-DE" noProof="0"/>
              <a:t>Klicken Sie, um ein Bild hinzuzufügen.</a:t>
            </a:r>
          </a:p>
        </p:txBody>
      </p:sp>
      <p:sp>
        <p:nvSpPr>
          <p:cNvPr id="23" name="Textplatzhalter 3"/>
          <p:cNvSpPr>
            <a:spLocks noGrp="1"/>
          </p:cNvSpPr>
          <p:nvPr>
            <p:ph type="body" sz="half" idx="19" hasCustomPrompt="1"/>
          </p:nvPr>
        </p:nvSpPr>
        <p:spPr>
          <a:xfrm>
            <a:off x="3888022" y="4827210"/>
            <a:ext cx="2934406" cy="659189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14" name="Textplatzhalter 4"/>
          <p:cNvSpPr>
            <a:spLocks noGrp="1"/>
          </p:cNvSpPr>
          <p:nvPr>
            <p:ph type="body" sz="quarter" idx="13" hasCustomPrompt="1"/>
          </p:nvPr>
        </p:nvSpPr>
        <p:spPr>
          <a:xfrm>
            <a:off x="7124700" y="4250949"/>
            <a:ext cx="2932113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31" name="Bildplatzhalter 2"/>
          <p:cNvSpPr>
            <a:spLocks noGrp="1" noChangeAspect="1"/>
          </p:cNvSpPr>
          <p:nvPr>
            <p:ph type="pic" idx="22" hasCustomPrompt="1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de-DE" noProof="0"/>
              <a:t>Klicken Sie, um ein Bild hinzuzufügen.</a:t>
            </a:r>
          </a:p>
        </p:txBody>
      </p:sp>
      <p:sp>
        <p:nvSpPr>
          <p:cNvPr id="24" name="Textplatzhalter 3"/>
          <p:cNvSpPr>
            <a:spLocks noGrp="1"/>
          </p:cNvSpPr>
          <p:nvPr>
            <p:ph type="body" sz="half" idx="20" hasCustomPrompt="1"/>
          </p:nvPr>
        </p:nvSpPr>
        <p:spPr>
          <a:xfrm>
            <a:off x="7124575" y="4827208"/>
            <a:ext cx="2935997" cy="659189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cxnSp>
        <p:nvCxnSpPr>
          <p:cNvPr id="17" name="Gerader Verbinde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Gerader Verbinde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7FC32B4-2E40-45CA-9108-47253D39E1A9}" type="datetime1">
              <a:rPr lang="de-DE" noProof="0" smtClean="0"/>
              <a:t>19.11.2025</a:t>
            </a:fld>
            <a:endParaRPr lang="de-DE" noProof="0"/>
          </a:p>
        </p:txBody>
      </p:sp>
      <p:sp>
        <p:nvSpPr>
          <p:cNvPr id="4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de-DE" noProof="0" smtClean="0"/>
              <a:t>‹#›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131427584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1_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 anchor="t" anchorCtr="0"/>
          <a:lstStyle/>
          <a:p>
            <a:pPr lvl="0" rtl="0"/>
            <a:r>
              <a:rPr lang="de-DE" noProof="0"/>
              <a:t>Textmasterformate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8EA9CF4-B140-43C7-AD2A-87C7B3B60EA3}" type="datetime1">
              <a:rPr lang="de-DE" noProof="0" smtClean="0"/>
              <a:t>19.11.2025</a:t>
            </a:fld>
            <a:endParaRPr lang="de-DE" noProof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de-DE" noProof="0" smtClean="0"/>
              <a:t>‹#›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02806421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 hasCustomPrompt="1"/>
          </p:nvPr>
        </p:nvSpPr>
        <p:spPr>
          <a:xfrm>
            <a:off x="8304212" y="430213"/>
            <a:ext cx="1752601" cy="5826125"/>
          </a:xfrm>
        </p:spPr>
        <p:txBody>
          <a:bodyPr vert="eaVert" rtlCol="0" anchor="b" anchorCtr="0"/>
          <a:lstStyle/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 hasCustomPrompt="1"/>
          </p:nvPr>
        </p:nvSpPr>
        <p:spPr>
          <a:xfrm>
            <a:off x="652463" y="887414"/>
            <a:ext cx="7423149" cy="5368924"/>
          </a:xfrm>
        </p:spPr>
        <p:txBody>
          <a:bodyPr vert="eaVert" rtlCol="0"/>
          <a:lstStyle/>
          <a:p>
            <a:pPr lvl="0" rtl="0"/>
            <a:r>
              <a:rPr lang="de-DE" noProof="0"/>
              <a:t>Textmasterformate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53EAFFA-2E73-4064-8E36-A16636EAE4E6}" type="datetime1">
              <a:rPr lang="de-DE" noProof="0" smtClean="0"/>
              <a:t>19.11.2025</a:t>
            </a:fld>
            <a:endParaRPr lang="de-DE" noProof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de-DE" noProof="0" smtClean="0"/>
              <a:t>‹#›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21394660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/>
          <a:p>
            <a:pPr lvl="0" rtl="0"/>
            <a:r>
              <a:rPr lang="de-DE" noProof="0"/>
              <a:t>Textmasterformate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29B53DF-F03E-4387-BEB9-895FAC4E804B}" type="datetime1">
              <a:rPr lang="de-DE" noProof="0" smtClean="0"/>
              <a:t>19.11.2025</a:t>
            </a:fld>
            <a:endParaRPr lang="de-DE" noProof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de-DE" noProof="0" smtClean="0"/>
              <a:t>‹#›</a:t>
            </a:fld>
            <a:endParaRPr lang="de-DE" noProof="0"/>
          </a:p>
        </p:txBody>
      </p:sp>
    </p:spTree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1103313" y="1905000"/>
            <a:ext cx="4396338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1103312" y="2514600"/>
            <a:ext cx="4396339" cy="3741738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de-DE" noProof="0"/>
              <a:t>Textmasterformate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 hasCustomPrompt="1"/>
          </p:nvPr>
        </p:nvSpPr>
        <p:spPr>
          <a:xfrm>
            <a:off x="5654495" y="1905000"/>
            <a:ext cx="4396339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 hasCustomPrompt="1"/>
          </p:nvPr>
        </p:nvSpPr>
        <p:spPr>
          <a:xfrm>
            <a:off x="5654495" y="2514600"/>
            <a:ext cx="4396339" cy="3741738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de-DE" noProof="0"/>
              <a:t>Textmasterformate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9ADACAB-AD99-464A-A922-292A162DD3E8}" type="datetime1">
              <a:rPr lang="de-DE" noProof="0" smtClean="0"/>
              <a:t>19.11.2025</a:t>
            </a:fld>
            <a:endParaRPr lang="de-DE" noProof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de-DE" noProof="0" smtClean="0"/>
              <a:t>‹#›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28146819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154956" y="2861733"/>
            <a:ext cx="8825657" cy="1915647"/>
          </a:xfrm>
        </p:spPr>
        <p:txBody>
          <a:bodyPr rtlCol="0" anchor="b"/>
          <a:lstStyle>
            <a:lvl1pPr algn="l">
              <a:defRPr sz="4000" b="0" cap="none"/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1154955" y="4777381"/>
            <a:ext cx="8825658" cy="860400"/>
          </a:xfrm>
        </p:spPr>
        <p:txBody>
          <a:bodyPr rtlCol="0"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1FF825D-DF9F-463D-B978-D4A913187850}" type="datetime1">
              <a:rPr lang="de-DE" noProof="0" smtClean="0"/>
              <a:t>19.11.2025</a:t>
            </a:fld>
            <a:endParaRPr lang="de-DE" noProof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de-DE" noProof="0" smtClean="0"/>
              <a:t>‹#›</a:t>
            </a:fld>
            <a:endParaRPr lang="de-DE" noProof="0"/>
          </a:p>
        </p:txBody>
      </p:sp>
    </p:spTree>
  </p:cSld>
  <p:clrMapOvr>
    <a:masterClrMapping/>
  </p:clrMapOvr>
  <p:hf hdr="0" ftr="0" dt="0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1103312" y="2060575"/>
            <a:ext cx="4396339" cy="4195763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de-DE" noProof="0"/>
              <a:t>Textmasterformate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5654493" y="2056092"/>
            <a:ext cx="4396341" cy="4200245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de-DE" noProof="0"/>
              <a:t>Textmasterformate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0D35EC5-7FBE-4888-A663-A66E5857CBB3}" type="datetime1">
              <a:rPr lang="de-DE" noProof="0" smtClean="0"/>
              <a:t>19.11.2025</a:t>
            </a:fld>
            <a:endParaRPr lang="de-DE" noProof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de-DE" noProof="0" smtClean="0"/>
              <a:t>‹#›</a:t>
            </a:fld>
            <a:endParaRPr lang="de-DE" noProof="0"/>
          </a:p>
        </p:txBody>
      </p:sp>
    </p:spTree>
  </p:cSld>
  <p:clrMapOvr>
    <a:masterClrMapping/>
  </p:clrMapOvr>
  <p:hf hdr="0" ftr="0" dt="0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7" name="Datumsplatzhalter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C813FFC-1972-440D-844B-76254FE26AD7}" type="datetime1">
              <a:rPr lang="de-DE" noProof="0" smtClean="0"/>
              <a:t>19.11.2025</a:t>
            </a:fld>
            <a:endParaRPr lang="de-DE" noProof="0"/>
          </a:p>
        </p:txBody>
      </p:sp>
      <p:sp>
        <p:nvSpPr>
          <p:cNvPr id="5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6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de-DE" noProof="0" smtClean="0"/>
              <a:t>‹#›</a:t>
            </a:fld>
            <a:endParaRPr lang="de-DE" noProof="0"/>
          </a:p>
        </p:txBody>
      </p:sp>
    </p:spTree>
  </p:cSld>
  <p:clrMapOvr>
    <a:masterClrMapping/>
  </p:clrMapOvr>
  <p:hf hdr="0" ftr="0" dt="0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0802C0F-4692-4C21-A3BF-846BA9AD4CFD}" type="datetime1">
              <a:rPr lang="de-DE" noProof="0" smtClean="0"/>
              <a:t>19.11.2025</a:t>
            </a:fld>
            <a:endParaRPr lang="de-DE" noProof="0"/>
          </a:p>
        </p:txBody>
      </p:sp>
      <p:sp>
        <p:nvSpPr>
          <p:cNvPr id="5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6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de-DE" noProof="0" smtClean="0"/>
              <a:t>‹#›</a:t>
            </a:fld>
            <a:endParaRPr lang="de-DE" noProof="0"/>
          </a:p>
        </p:txBody>
      </p:sp>
    </p:spTree>
  </p:cSld>
  <p:clrMapOvr>
    <a:masterClrMapping/>
  </p:clrMapOvr>
  <p:hf hdr="0" ftr="0" dt="0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154954" y="1447800"/>
            <a:ext cx="3401064" cy="1447800"/>
          </a:xfrm>
        </p:spPr>
        <p:txBody>
          <a:bodyPr rtlCol="0" anchor="b"/>
          <a:lstStyle>
            <a:lvl1pPr algn="l">
              <a:defRPr sz="2400" b="0"/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4784616" y="1447800"/>
            <a:ext cx="5195997" cy="4572000"/>
          </a:xfrm>
        </p:spPr>
        <p:txBody>
          <a:bodyPr rtlCol="0"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de-DE" noProof="0"/>
              <a:t>Textmasterformate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 hasCustomPrompt="1"/>
          </p:nvPr>
        </p:nvSpPr>
        <p:spPr>
          <a:xfrm>
            <a:off x="1154954" y="3129280"/>
            <a:ext cx="3401063" cy="2895599"/>
          </a:xfrm>
        </p:spPr>
        <p:txBody>
          <a:bodyPr rtlCol="0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7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792D4D1-2B4D-4B0D-942F-2FC92EFB1E7C}" type="datetime1">
              <a:rPr lang="de-DE" noProof="0" smtClean="0"/>
              <a:t>19.11.2025</a:t>
            </a:fld>
            <a:endParaRPr lang="de-DE" noProof="0"/>
          </a:p>
        </p:txBody>
      </p:sp>
      <p:sp>
        <p:nvSpPr>
          <p:cNvPr id="5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6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de-DE" noProof="0" smtClean="0"/>
              <a:t>‹#›</a:t>
            </a:fld>
            <a:endParaRPr lang="de-DE" noProof="0"/>
          </a:p>
        </p:txBody>
      </p:sp>
    </p:spTree>
  </p:cSld>
  <p:clrMapOvr>
    <a:masterClrMapping/>
  </p:clrMapOvr>
  <p:hf hdr="0" ftr="0" dt="0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153907" y="1854192"/>
            <a:ext cx="5092906" cy="1574808"/>
          </a:xfrm>
        </p:spPr>
        <p:txBody>
          <a:bodyPr rtlCol="0" anchor="b">
            <a:normAutofit/>
          </a:bodyPr>
          <a:lstStyle>
            <a:lvl1pPr algn="l">
              <a:defRPr sz="3600" b="0"/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de-DE" noProof="0"/>
              <a:t>Klicken Sie, um ein Bild hinzuzufügen.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 hasCustomPrompt="1"/>
          </p:nvPr>
        </p:nvSpPr>
        <p:spPr>
          <a:xfrm>
            <a:off x="1154954" y="3657600"/>
            <a:ext cx="5084979" cy="1371600"/>
          </a:xfrm>
        </p:spPr>
        <p:txBody>
          <a:bodyPr rtlCol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C73558F-E39C-459D-9466-8927943E4A92}" type="datetime1">
              <a:rPr lang="de-DE" noProof="0" smtClean="0"/>
              <a:t>19.11.2025</a:t>
            </a:fld>
            <a:endParaRPr lang="de-DE" noProof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de-DE" noProof="0" smtClean="0"/>
              <a:t>‹#›</a:t>
            </a:fld>
            <a:endParaRPr lang="de-DE" noProof="0"/>
          </a:p>
        </p:txBody>
      </p:sp>
    </p:spTree>
  </p:cSld>
  <p:clrMapOvr>
    <a:masterClrMapping/>
  </p:clrMapOvr>
  <p:hf hdr="0" ftr="0" dt="0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reit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154956" y="4800587"/>
            <a:ext cx="8825657" cy="566738"/>
          </a:xfrm>
        </p:spPr>
        <p:txBody>
          <a:bodyPr rtlCol="0" anchor="b">
            <a:normAutofit/>
          </a:bodyPr>
          <a:lstStyle>
            <a:lvl1pPr algn="l">
              <a:defRPr sz="2400" b="0"/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de-DE" noProof="0"/>
              <a:t>Klicken Sie, um ein Bild hinzuzufügen.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 hasCustomPrompt="1"/>
          </p:nvPr>
        </p:nvSpPr>
        <p:spPr>
          <a:xfrm>
            <a:off x="1154956" y="5367325"/>
            <a:ext cx="8825656" cy="493712"/>
          </a:xfrm>
        </p:spPr>
        <p:txBody>
          <a:bodyPr rtlCol="0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76B7F5A-5A95-4A34-B902-47BAF17A846D}" type="datetime1">
              <a:rPr lang="de-DE" noProof="0" smtClean="0"/>
              <a:t>19.11.2025</a:t>
            </a:fld>
            <a:endParaRPr lang="de-DE" noProof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de-DE" noProof="0" smtClean="0"/>
              <a:t>‹#›</a:t>
            </a:fld>
            <a:endParaRPr lang="de-DE" noProof="0"/>
          </a:p>
        </p:txBody>
      </p:sp>
    </p:spTree>
  </p:cSld>
  <p:clrMapOvr>
    <a:masterClrMapping/>
  </p:clrMapOvr>
  <p:hf hdr="0" ftr="0" dt="0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154954" y="1447800"/>
            <a:ext cx="8825659" cy="1981200"/>
          </a:xfrm>
        </p:spPr>
        <p:txBody>
          <a:bodyPr rtlCol="0"/>
          <a:lstStyle>
            <a:lvl1pPr>
              <a:defRPr sz="4800"/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8" name="Textplatzhalter 3"/>
          <p:cNvSpPr>
            <a:spLocks noGrp="1"/>
          </p:cNvSpPr>
          <p:nvPr>
            <p:ph type="body" sz="half" idx="2" hasCustomPrompt="1"/>
          </p:nvPr>
        </p:nvSpPr>
        <p:spPr>
          <a:xfrm>
            <a:off x="1154954" y="3657600"/>
            <a:ext cx="8825659" cy="2362200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225FD55-3229-4B68-BD74-B135798F57D0}" type="datetime1">
              <a:rPr lang="de-DE" noProof="0" smtClean="0"/>
              <a:t>19.11.2025</a:t>
            </a:fld>
            <a:endParaRPr lang="de-DE" noProof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de-DE" noProof="0" smtClean="0"/>
              <a:t>‹#›</a:t>
            </a:fld>
            <a:endParaRPr lang="de-DE" noProof="0"/>
          </a:p>
        </p:txBody>
      </p:sp>
    </p:spTree>
  </p:cSld>
  <p:clrMapOvr>
    <a:masterClrMapping/>
  </p:clrMapOvr>
  <p:hf hdr="0" ftr="0" dt="0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574801" y="1447800"/>
            <a:ext cx="7999315" cy="2323374"/>
          </a:xfrm>
        </p:spPr>
        <p:txBody>
          <a:bodyPr rtlCol="0"/>
          <a:lstStyle>
            <a:lvl1pPr>
              <a:defRPr sz="4800"/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14" name="Textplatzhalter 3"/>
          <p:cNvSpPr>
            <a:spLocks noGrp="1"/>
          </p:cNvSpPr>
          <p:nvPr>
            <p:ph type="body" sz="half" idx="13" hasCustomPrompt="1"/>
          </p:nvPr>
        </p:nvSpPr>
        <p:spPr>
          <a:xfrm>
            <a:off x="1930400" y="3771174"/>
            <a:ext cx="7279649" cy="342174"/>
          </a:xfrm>
        </p:spPr>
        <p:txBody>
          <a:bodyPr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10" name="Textplatzhalter 3"/>
          <p:cNvSpPr>
            <a:spLocks noGrp="1"/>
          </p:cNvSpPr>
          <p:nvPr>
            <p:ph type="body" sz="half" idx="2" hasCustomPrompt="1"/>
          </p:nvPr>
        </p:nvSpPr>
        <p:spPr>
          <a:xfrm>
            <a:off x="1154954" y="4350657"/>
            <a:ext cx="8825659" cy="1676400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82B210F-5DA6-44A8-9C4C-AF9CB46561A2}" type="datetime1">
              <a:rPr lang="de-DE" noProof="0" smtClean="0"/>
              <a:t>19.11.2025</a:t>
            </a:fld>
            <a:endParaRPr lang="de-DE" noProof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de-DE" noProof="0" smtClean="0"/>
              <a:t>‹#›</a:t>
            </a:fld>
            <a:endParaRPr lang="de-DE" noProof="0"/>
          </a:p>
        </p:txBody>
      </p:sp>
      <p:sp>
        <p:nvSpPr>
          <p:cNvPr id="9" name="Textfeld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 rtl="0"/>
            <a:r>
              <a:rPr lang="de-DE" sz="12200" noProof="0">
                <a:solidFill>
                  <a:schemeClr val="accent1"/>
                </a:solidFill>
                <a:effectLst/>
              </a:rPr>
              <a:t>"</a:t>
            </a:r>
          </a:p>
        </p:txBody>
      </p:sp>
      <p:sp>
        <p:nvSpPr>
          <p:cNvPr id="13" name="Textfeld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 rtl="0"/>
            <a:r>
              <a:rPr lang="de-DE" noProof="0"/>
              <a:t>"</a:t>
            </a:r>
          </a:p>
        </p:txBody>
      </p:sp>
    </p:spTree>
  </p:cSld>
  <p:clrMapOvr>
    <a:masterClrMapping/>
  </p:clrMapOvr>
  <p:hf hdr="0" ftr="0" dt="0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siten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154954" y="3124201"/>
            <a:ext cx="8825660" cy="1653180"/>
          </a:xfrm>
        </p:spPr>
        <p:txBody>
          <a:bodyPr rtlCol="0" anchor="b"/>
          <a:lstStyle>
            <a:lvl1pPr algn="l">
              <a:defRPr sz="4000" b="0" cap="none"/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1154954" y="4777381"/>
            <a:ext cx="8825659" cy="860400"/>
          </a:xfrm>
        </p:spPr>
        <p:txBody>
          <a:bodyPr rtlCol="0"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5537EF0-BB7F-4777-A29A-E0AA2EFDD415}" type="datetime1">
              <a:rPr lang="de-DE" noProof="0" smtClean="0"/>
              <a:t>19.11.2025</a:t>
            </a:fld>
            <a:endParaRPr lang="de-DE" noProof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de-DE" noProof="0" smtClean="0"/>
              <a:t>‹#›</a:t>
            </a:fld>
            <a:endParaRPr lang="de-DE" noProof="0"/>
          </a:p>
        </p:txBody>
      </p:sp>
    </p:spTree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3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7" name="Datumsplatzhalter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949F3C2-ADA7-47DC-81BF-B853BFDE7480}" type="datetime1">
              <a:rPr lang="de-DE" noProof="0" smtClean="0"/>
              <a:t>19.11.2025</a:t>
            </a:fld>
            <a:endParaRPr lang="de-DE" noProof="0"/>
          </a:p>
        </p:txBody>
      </p:sp>
      <p:sp>
        <p:nvSpPr>
          <p:cNvPr id="5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6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de-DE" noProof="0" smtClean="0"/>
              <a:t>‹#›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479775078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 sz="4200"/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632947" y="1981200"/>
            <a:ext cx="2946866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16" name="Textplatzhalter 3"/>
          <p:cNvSpPr>
            <a:spLocks noGrp="1"/>
          </p:cNvSpPr>
          <p:nvPr>
            <p:ph type="body" sz="half" idx="15" hasCustomPrompt="1"/>
          </p:nvPr>
        </p:nvSpPr>
        <p:spPr>
          <a:xfrm>
            <a:off x="652463" y="2667000"/>
            <a:ext cx="2927350" cy="358933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 hasCustomPrompt="1"/>
          </p:nvPr>
        </p:nvSpPr>
        <p:spPr>
          <a:xfrm>
            <a:off x="3883659" y="1981200"/>
            <a:ext cx="2936241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19" name="Textplatzhalter 3"/>
          <p:cNvSpPr>
            <a:spLocks noGrp="1"/>
          </p:cNvSpPr>
          <p:nvPr>
            <p:ph type="body" sz="half" idx="16" hasCustomPrompt="1"/>
          </p:nvPr>
        </p:nvSpPr>
        <p:spPr>
          <a:xfrm>
            <a:off x="3873106" y="2667000"/>
            <a:ext cx="2946794" cy="358933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14" name="Textplatzhalter 4"/>
          <p:cNvSpPr>
            <a:spLocks noGrp="1"/>
          </p:cNvSpPr>
          <p:nvPr>
            <p:ph type="body" sz="quarter" idx="13" hasCustomPrompt="1"/>
          </p:nvPr>
        </p:nvSpPr>
        <p:spPr>
          <a:xfrm>
            <a:off x="7124700" y="1981200"/>
            <a:ext cx="2932113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20" name="Textplatzhalter 3"/>
          <p:cNvSpPr>
            <a:spLocks noGrp="1"/>
          </p:cNvSpPr>
          <p:nvPr>
            <p:ph type="body" sz="half" idx="17" hasCustomPrompt="1"/>
          </p:nvPr>
        </p:nvSpPr>
        <p:spPr>
          <a:xfrm>
            <a:off x="7124700" y="2667000"/>
            <a:ext cx="2932113" cy="358933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cxnSp>
        <p:nvCxnSpPr>
          <p:cNvPr id="17" name="Gerader Verbinde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Gerader Verbinde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7E4E8A0-E3BB-4737-B800-B84A275E24C9}" type="datetime1">
              <a:rPr lang="de-DE" noProof="0" smtClean="0"/>
              <a:t>19.11.2025</a:t>
            </a:fld>
            <a:endParaRPr lang="de-DE" noProof="0"/>
          </a:p>
        </p:txBody>
      </p:sp>
      <p:sp>
        <p:nvSpPr>
          <p:cNvPr id="4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de-DE" noProof="0" smtClean="0"/>
              <a:t>‹#›</a:t>
            </a:fld>
            <a:endParaRPr lang="de-DE" noProof="0"/>
          </a:p>
        </p:txBody>
      </p:sp>
    </p:spTree>
  </p:cSld>
  <p:clrMapOvr>
    <a:masterClrMapping/>
  </p:clrMapOvr>
  <p:hf hdr="0" ftr="0" dt="0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Bildspal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 sz="4200"/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652463" y="4250949"/>
            <a:ext cx="2940050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29" name="Bildplatzhalter 2"/>
          <p:cNvSpPr>
            <a:spLocks noGrp="1" noChangeAspect="1"/>
          </p:cNvSpPr>
          <p:nvPr>
            <p:ph type="pic" idx="15" hasCustomPrompt="1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de-DE" noProof="0"/>
              <a:t>Klicken Sie, um ein Bild hinzuzufügen.</a:t>
            </a:r>
          </a:p>
        </p:txBody>
      </p:sp>
      <p:sp>
        <p:nvSpPr>
          <p:cNvPr id="22" name="Textplatzhalter 3"/>
          <p:cNvSpPr>
            <a:spLocks noGrp="1"/>
          </p:cNvSpPr>
          <p:nvPr>
            <p:ph type="body" sz="half" idx="18" hasCustomPrompt="1"/>
          </p:nvPr>
        </p:nvSpPr>
        <p:spPr>
          <a:xfrm>
            <a:off x="652463" y="4827211"/>
            <a:ext cx="2940050" cy="659189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 hasCustomPrompt="1"/>
          </p:nvPr>
        </p:nvSpPr>
        <p:spPr>
          <a:xfrm>
            <a:off x="3889375" y="4250949"/>
            <a:ext cx="2930525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30" name="Bildplatzhalter 2"/>
          <p:cNvSpPr>
            <a:spLocks noGrp="1" noChangeAspect="1"/>
          </p:cNvSpPr>
          <p:nvPr>
            <p:ph type="pic" idx="21" hasCustomPrompt="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de-DE" noProof="0"/>
              <a:t>Klicken Sie, um ein Bild hinzuzufügen.</a:t>
            </a:r>
          </a:p>
        </p:txBody>
      </p:sp>
      <p:sp>
        <p:nvSpPr>
          <p:cNvPr id="23" name="Textplatzhalter 3"/>
          <p:cNvSpPr>
            <a:spLocks noGrp="1"/>
          </p:cNvSpPr>
          <p:nvPr>
            <p:ph type="body" sz="half" idx="19" hasCustomPrompt="1"/>
          </p:nvPr>
        </p:nvSpPr>
        <p:spPr>
          <a:xfrm>
            <a:off x="3888022" y="4827210"/>
            <a:ext cx="2934406" cy="659189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14" name="Textplatzhalter 4"/>
          <p:cNvSpPr>
            <a:spLocks noGrp="1"/>
          </p:cNvSpPr>
          <p:nvPr>
            <p:ph type="body" sz="quarter" idx="13" hasCustomPrompt="1"/>
          </p:nvPr>
        </p:nvSpPr>
        <p:spPr>
          <a:xfrm>
            <a:off x="7124700" y="4250949"/>
            <a:ext cx="2932113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31" name="Bildplatzhalter 2"/>
          <p:cNvSpPr>
            <a:spLocks noGrp="1" noChangeAspect="1"/>
          </p:cNvSpPr>
          <p:nvPr>
            <p:ph type="pic" idx="22" hasCustomPrompt="1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de-DE" noProof="0"/>
              <a:t>Klicken Sie, um ein Bild hinzuzufügen.</a:t>
            </a:r>
          </a:p>
        </p:txBody>
      </p:sp>
      <p:sp>
        <p:nvSpPr>
          <p:cNvPr id="24" name="Textplatzhalter 3"/>
          <p:cNvSpPr>
            <a:spLocks noGrp="1"/>
          </p:cNvSpPr>
          <p:nvPr>
            <p:ph type="body" sz="half" idx="20" hasCustomPrompt="1"/>
          </p:nvPr>
        </p:nvSpPr>
        <p:spPr>
          <a:xfrm>
            <a:off x="7124575" y="4827208"/>
            <a:ext cx="2935997" cy="659189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cxnSp>
        <p:nvCxnSpPr>
          <p:cNvPr id="17" name="Gerader Verbinde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Gerader Verbinde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6503A2F-9927-44F4-A849-763314F458A4}" type="datetime1">
              <a:rPr lang="de-DE" noProof="0" smtClean="0"/>
              <a:t>19.11.2025</a:t>
            </a:fld>
            <a:endParaRPr lang="de-DE" noProof="0"/>
          </a:p>
        </p:txBody>
      </p:sp>
      <p:sp>
        <p:nvSpPr>
          <p:cNvPr id="4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de-DE" noProof="0" smtClean="0"/>
              <a:t>‹#›</a:t>
            </a:fld>
            <a:endParaRPr lang="de-DE" noProof="0"/>
          </a:p>
        </p:txBody>
      </p:sp>
    </p:spTree>
  </p:cSld>
  <p:clrMapOvr>
    <a:masterClrMapping/>
  </p:clrMapOvr>
  <p:hf hdr="0" ftr="0" dt="0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 anchor="t" anchorCtr="0"/>
          <a:lstStyle/>
          <a:p>
            <a:pPr lvl="0" rtl="0"/>
            <a:r>
              <a:rPr lang="de-DE" noProof="0"/>
              <a:t>Textmasterformate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8C69AEC-30D6-4C66-8AE0-6FF5D9D14014}" type="datetime1">
              <a:rPr lang="de-DE" noProof="0" smtClean="0"/>
              <a:t>19.11.2025</a:t>
            </a:fld>
            <a:endParaRPr lang="de-DE" noProof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de-DE" noProof="0" smtClean="0"/>
              <a:t>‹#›</a:t>
            </a:fld>
            <a:endParaRPr lang="de-DE" noProof="0"/>
          </a:p>
        </p:txBody>
      </p:sp>
    </p:spTree>
  </p:cSld>
  <p:clrMapOvr>
    <a:masterClrMapping/>
  </p:clrMapOvr>
  <p:hf hdr="0" ftr="0" dt="0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 hasCustomPrompt="1"/>
          </p:nvPr>
        </p:nvSpPr>
        <p:spPr>
          <a:xfrm>
            <a:off x="8304212" y="430213"/>
            <a:ext cx="1752601" cy="5826125"/>
          </a:xfrm>
        </p:spPr>
        <p:txBody>
          <a:bodyPr vert="eaVert" rtlCol="0" anchor="b" anchorCtr="0"/>
          <a:lstStyle/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 hasCustomPrompt="1"/>
          </p:nvPr>
        </p:nvSpPr>
        <p:spPr>
          <a:xfrm>
            <a:off x="652463" y="887414"/>
            <a:ext cx="7423149" cy="5368924"/>
          </a:xfrm>
        </p:spPr>
        <p:txBody>
          <a:bodyPr vert="eaVert" rtlCol="0"/>
          <a:lstStyle/>
          <a:p>
            <a:pPr lvl="0" rtl="0"/>
            <a:r>
              <a:rPr lang="de-DE" noProof="0"/>
              <a:t>Textmasterformate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D73C967-3582-4448-B223-7CBDE0D3BF8B}" type="datetime1">
              <a:rPr lang="de-DE" noProof="0" smtClean="0"/>
              <a:t>19.11.2025</a:t>
            </a:fld>
            <a:endParaRPr lang="de-DE" noProof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de-DE" noProof="0" smtClean="0"/>
              <a:t>‹#›</a:t>
            </a:fld>
            <a:endParaRPr lang="de-DE" noProof="0"/>
          </a:p>
        </p:txBody>
      </p:sp>
    </p:spTree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9D1C60E-2131-4570-B015-6380A8420456}" type="datetime1">
              <a:rPr lang="de-DE" noProof="0" smtClean="0"/>
              <a:t>19.11.2025</a:t>
            </a:fld>
            <a:endParaRPr lang="de-DE" noProof="0"/>
          </a:p>
        </p:txBody>
      </p:sp>
      <p:sp>
        <p:nvSpPr>
          <p:cNvPr id="5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6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de-DE" noProof="0" smtClean="0"/>
              <a:t>‹#›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4696272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3_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154954" y="1447800"/>
            <a:ext cx="3401064" cy="1447800"/>
          </a:xfrm>
        </p:spPr>
        <p:txBody>
          <a:bodyPr rtlCol="0" anchor="b"/>
          <a:lstStyle>
            <a:lvl1pPr algn="l">
              <a:defRPr sz="2400" b="0"/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4784616" y="1447800"/>
            <a:ext cx="5195997" cy="4572000"/>
          </a:xfrm>
        </p:spPr>
        <p:txBody>
          <a:bodyPr rtlCol="0"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de-DE" noProof="0"/>
              <a:t>Textmasterformate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 hasCustomPrompt="1"/>
          </p:nvPr>
        </p:nvSpPr>
        <p:spPr>
          <a:xfrm>
            <a:off x="1154954" y="3129280"/>
            <a:ext cx="3401063" cy="2895599"/>
          </a:xfrm>
        </p:spPr>
        <p:txBody>
          <a:bodyPr rtlCol="0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7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F9C4EA7-7EF1-41AF-9293-81EF3DEC9C31}" type="datetime1">
              <a:rPr lang="de-DE" noProof="0" smtClean="0"/>
              <a:t>19.11.2025</a:t>
            </a:fld>
            <a:endParaRPr lang="de-DE" noProof="0"/>
          </a:p>
        </p:txBody>
      </p:sp>
      <p:sp>
        <p:nvSpPr>
          <p:cNvPr id="5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6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de-DE" noProof="0" smtClean="0"/>
              <a:t>‹#›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1224570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3_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153907" y="1854192"/>
            <a:ext cx="5092906" cy="1574808"/>
          </a:xfrm>
        </p:spPr>
        <p:txBody>
          <a:bodyPr rtlCol="0" anchor="b">
            <a:normAutofit/>
          </a:bodyPr>
          <a:lstStyle>
            <a:lvl1pPr algn="l">
              <a:defRPr sz="3600" b="0"/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de-DE" noProof="0"/>
              <a:t>Klicken Sie, um ein Bild hinzuzufügen.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 hasCustomPrompt="1"/>
          </p:nvPr>
        </p:nvSpPr>
        <p:spPr>
          <a:xfrm>
            <a:off x="1154954" y="3657600"/>
            <a:ext cx="5084979" cy="1371600"/>
          </a:xfrm>
        </p:spPr>
        <p:txBody>
          <a:bodyPr rtlCol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815AAB3-28EC-4AEB-9F3B-11B99815260D}" type="datetime1">
              <a:rPr lang="de-DE" noProof="0" smtClean="0"/>
              <a:t>19.11.2025</a:t>
            </a:fld>
            <a:endParaRPr lang="de-DE" noProof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de-DE" noProof="0" smtClean="0"/>
              <a:t>‹#›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1413813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slideLayout" Target="../slideLayouts/slideLayout63.xml"/><Relationship Id="rId68" Type="http://schemas.openxmlformats.org/officeDocument/2006/relationships/image" Target="../media/image5.pn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image" Target="../media/image3.png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image" Target="../media/image4.png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 7"/>
          <p:cNvPicPr>
            <a:picLocks noChangeAspect="1"/>
          </p:cNvPicPr>
          <p:nvPr/>
        </p:nvPicPr>
        <p:blipFill rotWithShape="1">
          <a:blip r:embed="rId6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Bild 6"/>
          <p:cNvPicPr>
            <a:picLocks noChangeAspect="1"/>
          </p:cNvPicPr>
          <p:nvPr/>
        </p:nvPicPr>
        <p:blipFill rotWithShape="1">
          <a:blip r:embed="rId6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Ellipse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pic>
        <p:nvPicPr>
          <p:cNvPr id="9" name="Bild 8"/>
          <p:cNvPicPr>
            <a:picLocks noChangeAspect="1"/>
          </p:cNvPicPr>
          <p:nvPr/>
        </p:nvPicPr>
        <p:blipFill rotWithShape="1">
          <a:blip r:embed="rId6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Bild 9"/>
          <p:cNvPicPr>
            <a:picLocks noChangeAspect="1"/>
          </p:cNvPicPr>
          <p:nvPr/>
        </p:nvPicPr>
        <p:blipFill rotWithShape="1">
          <a:blip r:embed="rId6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hteck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de-DE" noProof="0"/>
              <a:t>Textmasterformate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pPr rtl="0"/>
            <a:fld id="{3BE64BA8-F420-4CC6-A0E8-1A7F7A416A9F}" type="datetime1">
              <a:rPr lang="de-DE" noProof="0" smtClean="0"/>
              <a:t>19.11.2025</a:t>
            </a:fld>
            <a:endParaRPr lang="de-DE" noProof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pPr rtl="0"/>
            <a:endParaRPr lang="de-DE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D57F1E4F-1CFF-5643-939E-02111984F565}" type="slidenum">
              <a:rPr lang="de-DE" noProof="0" smtClean="0"/>
              <a:t>‹#›</a:t>
            </a:fld>
            <a:endParaRPr lang="de-DE" noProof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  <p:sldLayoutId id="2147483700" r:id="rId13"/>
    <p:sldLayoutId id="2147483701" r:id="rId14"/>
    <p:sldLayoutId id="2147483702" r:id="rId15"/>
    <p:sldLayoutId id="2147483703" r:id="rId16"/>
    <p:sldLayoutId id="2147483704" r:id="rId17"/>
    <p:sldLayoutId id="2147483705" r:id="rId18"/>
    <p:sldLayoutId id="2147483706" r:id="rId19"/>
    <p:sldLayoutId id="2147483707" r:id="rId20"/>
    <p:sldLayoutId id="2147483708" r:id="rId21"/>
    <p:sldLayoutId id="2147483709" r:id="rId22"/>
    <p:sldLayoutId id="2147483710" r:id="rId23"/>
    <p:sldLayoutId id="2147483711" r:id="rId24"/>
    <p:sldLayoutId id="2147483712" r:id="rId25"/>
    <p:sldLayoutId id="2147483713" r:id="rId26"/>
    <p:sldLayoutId id="2147483714" r:id="rId27"/>
    <p:sldLayoutId id="2147483715" r:id="rId28"/>
    <p:sldLayoutId id="2147483716" r:id="rId29"/>
    <p:sldLayoutId id="2147483717" r:id="rId30"/>
    <p:sldLayoutId id="2147483718" r:id="rId31"/>
    <p:sldLayoutId id="2147483671" r:id="rId32"/>
    <p:sldLayoutId id="2147483672" r:id="rId33"/>
    <p:sldLayoutId id="2147483673" r:id="rId34"/>
    <p:sldLayoutId id="2147483674" r:id="rId35"/>
    <p:sldLayoutId id="2147483675" r:id="rId36"/>
    <p:sldLayoutId id="2147483676" r:id="rId37"/>
    <p:sldLayoutId id="2147483677" r:id="rId38"/>
    <p:sldLayoutId id="2147483678" r:id="rId39"/>
    <p:sldLayoutId id="2147483679" r:id="rId40"/>
    <p:sldLayoutId id="2147483680" r:id="rId41"/>
    <p:sldLayoutId id="2147483681" r:id="rId42"/>
    <p:sldLayoutId id="2147483682" r:id="rId43"/>
    <p:sldLayoutId id="2147483683" r:id="rId44"/>
    <p:sldLayoutId id="2147483684" r:id="rId45"/>
    <p:sldLayoutId id="2147483685" r:id="rId46"/>
    <p:sldLayoutId id="2147483686" r:id="rId47"/>
    <p:sldLayoutId id="2147483687" r:id="rId48"/>
    <p:sldLayoutId id="2147483650" r:id="rId49"/>
    <p:sldLayoutId id="2147483651" r:id="rId50"/>
    <p:sldLayoutId id="2147483652" r:id="rId51"/>
    <p:sldLayoutId id="2147483654" r:id="rId52"/>
    <p:sldLayoutId id="2147483655" r:id="rId53"/>
    <p:sldLayoutId id="2147483656" r:id="rId54"/>
    <p:sldLayoutId id="2147483668" r:id="rId55"/>
    <p:sldLayoutId id="2147483667" r:id="rId56"/>
    <p:sldLayoutId id="2147483661" r:id="rId57"/>
    <p:sldLayoutId id="2147483664" r:id="rId58"/>
    <p:sldLayoutId id="2147483662" r:id="rId59"/>
    <p:sldLayoutId id="2147483669" r:id="rId60"/>
    <p:sldLayoutId id="2147483670" r:id="rId61"/>
    <p:sldLayoutId id="2147483658" r:id="rId62"/>
    <p:sldLayoutId id="2147483659" r:id="rId63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2.xml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9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18" Type="http://schemas.openxmlformats.org/officeDocument/2006/relationships/image" Target="../media/image21.jpe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12" Type="http://schemas.openxmlformats.org/officeDocument/2006/relationships/image" Target="../media/image15.png"/><Relationship Id="rId17" Type="http://schemas.openxmlformats.org/officeDocument/2006/relationships/image" Target="../media/image20.sv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39.xml"/><Relationship Id="rId6" Type="http://schemas.openxmlformats.org/officeDocument/2006/relationships/diagramColors" Target="../diagrams/colors5.xml"/><Relationship Id="rId11" Type="http://schemas.openxmlformats.org/officeDocument/2006/relationships/image" Target="../media/image14.svg"/><Relationship Id="rId5" Type="http://schemas.openxmlformats.org/officeDocument/2006/relationships/diagramQuickStyle" Target="../diagrams/quickStyle5.xml"/><Relationship Id="rId15" Type="http://schemas.openxmlformats.org/officeDocument/2006/relationships/image" Target="../media/image18.svg"/><Relationship Id="rId10" Type="http://schemas.openxmlformats.org/officeDocument/2006/relationships/image" Target="../media/image13.png"/><Relationship Id="rId19" Type="http://schemas.openxmlformats.org/officeDocument/2006/relationships/image" Target="../media/image22.jpeg"/><Relationship Id="rId4" Type="http://schemas.openxmlformats.org/officeDocument/2006/relationships/diagramLayout" Target="../diagrams/layout5.xml"/><Relationship Id="rId9" Type="http://schemas.openxmlformats.org/officeDocument/2006/relationships/image" Target="../media/image12.svg"/><Relationship Id="rId1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3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png"/><Relationship Id="rId3" Type="http://schemas.openxmlformats.org/officeDocument/2006/relationships/image" Target="../media/image1.jpe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image" Target="../media/image35.jpe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3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3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3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3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3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DHBW-TINF24F/Team3-Basyx-Editor/blob/main/PROJECT/wireframes.md" TargetMode="External"/><Relationship Id="rId3" Type="http://schemas.openxmlformats.org/officeDocument/2006/relationships/hyperlink" Target="https://github.com/DHBW-TINF24F/Team3-Basyx-Editor/blob/main/PROJECT/Master-Usecase.md" TargetMode="External"/><Relationship Id="rId7" Type="http://schemas.openxmlformats.org/officeDocument/2006/relationships/hyperlink" Target="https://github.com/DHBW-TINF24F/Team3-Basyx-Editor/blob/main/PROJECT/SRS.md" TargetMode="External"/><Relationship Id="rId2" Type="http://schemas.openxmlformats.org/officeDocument/2006/relationships/hyperlink" Target="https://github.com/DHBW-TINF24F/Team3-Basyx-Editor" TargetMode="External"/><Relationship Id="rId1" Type="http://schemas.openxmlformats.org/officeDocument/2006/relationships/slideLayout" Target="../slideLayouts/slideLayout33.xml"/><Relationship Id="rId6" Type="http://schemas.openxmlformats.org/officeDocument/2006/relationships/hyperlink" Target="https://github.com/DHBW-TINF24F/Team3-Basyx-Editor/blob/main/PROJECT/images/PM/GanntScreenshot.png" TargetMode="External"/><Relationship Id="rId5" Type="http://schemas.openxmlformats.org/officeDocument/2006/relationships/hyperlink" Target="https://github.com/DHBW-TINF24F/Team3-Basyx-Editor/blob/main/PROJECT/image/PM/PSP.jpg" TargetMode="External"/><Relationship Id="rId4" Type="http://schemas.openxmlformats.org/officeDocument/2006/relationships/hyperlink" Target="https://github.com/DHBW-TINF24F/Team3-Basyx-Editor/blob/main/PROJECT/SAS.md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HBW-TINF24F/Team3-Basyx-Editor/blob/main/PROJECT/SRS.md" TargetMode="External"/><Relationship Id="rId2" Type="http://schemas.openxmlformats.org/officeDocument/2006/relationships/hyperlink" Target="https://github.com/DHBW-TINF24F/Team3-Basyx-Editor/blob/main/PROJECT/wireframes.md" TargetMode="External"/><Relationship Id="rId1" Type="http://schemas.openxmlformats.org/officeDocument/2006/relationships/slideLayout" Target="../slideLayouts/slideLayout33.xml"/><Relationship Id="rId4" Type="http://schemas.openxmlformats.org/officeDocument/2006/relationships/hyperlink" Target="https://github.com/DHBW-TINF24F/Team3-Basyx-Editor/blob/main/PROJECT/BC.md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4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3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 4" descr="Kettenglieder">
            <a:extLst>
              <a:ext uri="{FF2B5EF4-FFF2-40B4-BE49-F238E27FC236}">
                <a16:creationId xmlns:a16="http://schemas.microsoft.com/office/drawing/2014/main" id="{A4511EBC-2F3C-446D-867B-7DC328517A4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40000"/>
                    </a14:imgEffect>
                  </a14:imgLayer>
                </a14:imgProps>
              </a:ext>
            </a:extLst>
          </a:blip>
          <a:srcRect t="23391" r="9091"/>
          <a:stretch/>
        </p:blipFill>
        <p:spPr>
          <a:xfrm>
            <a:off x="20" y="0"/>
            <a:ext cx="12191980" cy="685799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3D30D32A-359B-41BB-9746-2CF3A21EEF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47925" y="1478280"/>
            <a:ext cx="8825658" cy="3329581"/>
          </a:xfrm>
        </p:spPr>
        <p:txBody>
          <a:bodyPr rtlCol="0">
            <a:normAutofit fontScale="90000"/>
          </a:bodyPr>
          <a:lstStyle/>
          <a:p>
            <a:r>
              <a:rPr lang="de-DE" b="1"/>
              <a:t>Team3-Basyx-Editor</a:t>
            </a:r>
            <a:br>
              <a:rPr lang="de-DE" b="1"/>
            </a:br>
            <a:endParaRPr lang="de-DE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4CA222A-88BC-48F4-9AE8-2115B7D1E6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60315" y="5794471"/>
            <a:ext cx="8825658" cy="861420"/>
          </a:xfrm>
        </p:spPr>
        <p:txBody>
          <a:bodyPr rtlCol="0">
            <a:normAutofit/>
          </a:bodyPr>
          <a:lstStyle/>
          <a:p>
            <a:pPr rtl="0"/>
            <a:r>
              <a:rPr lang="de-DE">
                <a:solidFill>
                  <a:srgbClr val="FFA134"/>
                </a:solidFill>
              </a:rPr>
              <a:t>Software Engineering Tinf24f</a:t>
            </a:r>
          </a:p>
        </p:txBody>
      </p:sp>
      <p:sp>
        <p:nvSpPr>
          <p:cNvPr id="6" name="Rechteck 19">
            <a:extLst>
              <a:ext uri="{FF2B5EF4-FFF2-40B4-BE49-F238E27FC236}">
                <a16:creationId xmlns:a16="http://schemas.microsoft.com/office/drawing/2014/main" id="{77E584DF-3BD3-B6AE-4A3D-E6308AD40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rgbClr val="FFA13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30009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5F02D0-1B75-D80C-99F6-BFE5C8F4C8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1">
            <a:extLst>
              <a:ext uri="{FF2B5EF4-FFF2-40B4-BE49-F238E27FC236}">
                <a16:creationId xmlns:a16="http://schemas.microsoft.com/office/drawing/2014/main" id="{77525F0C-239E-7037-9280-CFE2FB085F15}"/>
              </a:ext>
            </a:extLst>
          </p:cNvPr>
          <p:cNvSpPr txBox="1">
            <a:spLocks/>
          </p:cNvSpPr>
          <p:nvPr/>
        </p:nvSpPr>
        <p:spPr>
          <a:xfrm>
            <a:off x="528124" y="239684"/>
            <a:ext cx="9404723" cy="85035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de-DE" sz="4800"/>
              <a:t>Funktionale</a:t>
            </a:r>
            <a:r>
              <a:rPr lang="de-DE" sz="4400"/>
              <a:t> Anforderungen</a:t>
            </a:r>
          </a:p>
        </p:txBody>
      </p:sp>
      <p:graphicFrame>
        <p:nvGraphicFramePr>
          <p:cNvPr id="6" name="Diagramm 5">
            <a:extLst>
              <a:ext uri="{FF2B5EF4-FFF2-40B4-BE49-F238E27FC236}">
                <a16:creationId xmlns:a16="http://schemas.microsoft.com/office/drawing/2014/main" id="{E367FE62-1D3A-DA16-5431-4F875599EAC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13309513"/>
              </p:ext>
            </p:extLst>
          </p:nvPr>
        </p:nvGraphicFramePr>
        <p:xfrm>
          <a:off x="1092200" y="2070100"/>
          <a:ext cx="9728200" cy="45736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6" name="Rechteck 19">
            <a:extLst>
              <a:ext uri="{FF2B5EF4-FFF2-40B4-BE49-F238E27FC236}">
                <a16:creationId xmlns:a16="http://schemas.microsoft.com/office/drawing/2014/main" id="{45B47F2D-770B-7F5C-CF1F-19761A17D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rgbClr val="FFA13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2A17DFE-772A-8139-2396-D7DEC858B9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de-DE" noProof="0" smtClean="0"/>
              <a:t>10</a:t>
            </a:fld>
            <a:endParaRPr lang="en-US"/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65CD867B-F9E0-0D67-A5FD-FDABB76BD66A}"/>
              </a:ext>
            </a:extLst>
          </p:cNvPr>
          <p:cNvSpPr/>
          <p:nvPr/>
        </p:nvSpPr>
        <p:spPr>
          <a:xfrm>
            <a:off x="1092200" y="1339850"/>
            <a:ext cx="3829050" cy="677292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Use Case 1</a:t>
            </a:r>
          </a:p>
        </p:txBody>
      </p:sp>
      <p:sp>
        <p:nvSpPr>
          <p:cNvPr id="5" name="Rechteck: abgerundete Ecken 4">
            <a:extLst>
              <a:ext uri="{FF2B5EF4-FFF2-40B4-BE49-F238E27FC236}">
                <a16:creationId xmlns:a16="http://schemas.microsoft.com/office/drawing/2014/main" id="{CBE98A18-F5EC-4EE0-74BE-8E2F055C3F4E}"/>
              </a:ext>
            </a:extLst>
          </p:cNvPr>
          <p:cNvSpPr/>
          <p:nvPr/>
        </p:nvSpPr>
        <p:spPr>
          <a:xfrm>
            <a:off x="5060950" y="1329246"/>
            <a:ext cx="1828800" cy="677292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Use Case 2</a:t>
            </a: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EE8D07B0-3E4E-6789-A5EE-D96E9B2DD543}"/>
              </a:ext>
            </a:extLst>
          </p:cNvPr>
          <p:cNvSpPr/>
          <p:nvPr/>
        </p:nvSpPr>
        <p:spPr>
          <a:xfrm>
            <a:off x="7010400" y="1322896"/>
            <a:ext cx="1828800" cy="677292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Use Case 3</a:t>
            </a:r>
          </a:p>
        </p:txBody>
      </p:sp>
      <p:sp>
        <p:nvSpPr>
          <p:cNvPr id="9" name="Rechteck: abgerundete Ecken 8">
            <a:extLst>
              <a:ext uri="{FF2B5EF4-FFF2-40B4-BE49-F238E27FC236}">
                <a16:creationId xmlns:a16="http://schemas.microsoft.com/office/drawing/2014/main" id="{2F89AF5E-A1E1-D2EB-4ED4-74C5C8DF418D}"/>
              </a:ext>
            </a:extLst>
          </p:cNvPr>
          <p:cNvSpPr/>
          <p:nvPr/>
        </p:nvSpPr>
        <p:spPr>
          <a:xfrm>
            <a:off x="8985250" y="1322896"/>
            <a:ext cx="1828800" cy="677292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Use Case 4</a:t>
            </a:r>
          </a:p>
        </p:txBody>
      </p:sp>
    </p:spTree>
    <p:extLst>
      <p:ext uri="{BB962C8B-B14F-4D97-AF65-F5344CB8AC3E}">
        <p14:creationId xmlns:p14="http://schemas.microsoft.com/office/powerpoint/2010/main" val="4136837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1D226273-64CB-49E4-985A-F779042AE75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graphicEl>
                                              <a:dgm id="{1D226273-64CB-49E4-985A-F779042AE75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0E419E36-469C-4961-8BDB-612DD32340F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graphicEl>
                                              <a:dgm id="{0E419E36-469C-4961-8BDB-612DD32340F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97F156BF-3F3B-4EEA-A4DA-35DB015B7E1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graphicEl>
                                              <a:dgm id="{97F156BF-3F3B-4EEA-A4DA-35DB015B7E1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F59D3A8E-7456-4328-8F93-2401C9B40EF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>
                                            <p:graphicEl>
                                              <a:dgm id="{F59D3A8E-7456-4328-8F93-2401C9B40EF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EC902249-A99E-467D-B41F-24B92C4F3AB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>
                                            <p:graphicEl>
                                              <a:dgm id="{EC902249-A99E-467D-B41F-24B92C4F3AB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5BE2798C-3122-4AD5-B3CA-8945AC83528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>
                                            <p:graphicEl>
                                              <a:dgm id="{5BE2798C-3122-4AD5-B3CA-8945AC83528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B0769637-2B78-4BA8-AC81-DF9CFFCD09C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>
                                            <p:graphicEl>
                                              <a:dgm id="{B0769637-2B78-4BA8-AC81-DF9CFFCD09C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A57F0F8B-BBD8-45E9-8FA3-ED040C55534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">
                                            <p:graphicEl>
                                              <a:dgm id="{A57F0F8B-BBD8-45E9-8FA3-ED040C55534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12C4C95A-491F-4CE0-9D06-FFCCAD48AAD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">
                                            <p:graphicEl>
                                              <a:dgm id="{12C4C95A-491F-4CE0-9D06-FFCCAD48AAD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608C95B0-267F-499A-A1BB-480BFFE18EC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">
                                            <p:graphicEl>
                                              <a:dgm id="{608C95B0-267F-499A-A1BB-480BFFE18EC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4A810B5D-E8A6-43AF-91D8-5C245EF4327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">
                                            <p:graphicEl>
                                              <a:dgm id="{4A810B5D-E8A6-43AF-91D8-5C245EF4327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C88631A8-0C37-4960-AD2B-90FD95A8FF0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">
                                            <p:graphicEl>
                                              <a:dgm id="{C88631A8-0C37-4960-AD2B-90FD95A8FF0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4495CB40-1619-4D88-978F-FD59387CBF3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">
                                            <p:graphicEl>
                                              <a:dgm id="{4495CB40-1619-4D88-978F-FD59387CBF3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581D955F-5B94-4956-A815-875D4E7BE52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">
                                            <p:graphicEl>
                                              <a:dgm id="{581D955F-5B94-4956-A815-875D4E7BE52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F8AF17B3-4BB6-4227-BE5F-F5ED3F6AADC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6">
                                            <p:graphicEl>
                                              <a:dgm id="{F8AF17B3-4BB6-4227-BE5F-F5ED3F6AADC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 uiExpand="1">
        <p:bldSub>
          <a:bldDgm bld="one"/>
        </p:bldSub>
      </p:bldGraphic>
      <p:bldP spid="4" grpId="0" animBg="1"/>
      <p:bldP spid="5" grpId="0" animBg="1"/>
      <p:bldP spid="8" grpId="0" animBg="1"/>
      <p:bldP spid="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0F5FCF-7318-423A-1922-E2DBCC8D1E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1">
            <a:extLst>
              <a:ext uri="{FF2B5EF4-FFF2-40B4-BE49-F238E27FC236}">
                <a16:creationId xmlns:a16="http://schemas.microsoft.com/office/drawing/2014/main" id="{CFBE497A-BD0C-E340-E615-2F074719CE60}"/>
              </a:ext>
            </a:extLst>
          </p:cNvPr>
          <p:cNvSpPr txBox="1">
            <a:spLocks/>
          </p:cNvSpPr>
          <p:nvPr/>
        </p:nvSpPr>
        <p:spPr>
          <a:xfrm>
            <a:off x="528124" y="239684"/>
            <a:ext cx="10170356" cy="85035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de-DE" sz="4800"/>
              <a:t>Nicht-funktionale</a:t>
            </a:r>
            <a:r>
              <a:rPr lang="de-DE" sz="4400"/>
              <a:t> Anforderungen</a:t>
            </a:r>
          </a:p>
        </p:txBody>
      </p:sp>
      <p:sp>
        <p:nvSpPr>
          <p:cNvPr id="14" name="Rechteck 19">
            <a:extLst>
              <a:ext uri="{FF2B5EF4-FFF2-40B4-BE49-F238E27FC236}">
                <a16:creationId xmlns:a16="http://schemas.microsoft.com/office/drawing/2014/main" id="{622FA424-49BA-5100-66D7-86D3658436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rgbClr val="FFA13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EB299F-7DC5-875A-83A1-F57844D36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de-DE" noProof="0" smtClean="0"/>
              <a:t>11</a:t>
            </a:fld>
            <a:endParaRPr lang="en-US"/>
          </a:p>
        </p:txBody>
      </p:sp>
      <p:graphicFrame>
        <p:nvGraphicFramePr>
          <p:cNvPr id="4" name="Diagramm 3">
            <a:extLst>
              <a:ext uri="{FF2B5EF4-FFF2-40B4-BE49-F238E27FC236}">
                <a16:creationId xmlns:a16="http://schemas.microsoft.com/office/drawing/2014/main" id="{3520D898-F9C3-9897-183F-F26B6BF6D6F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53748269"/>
              </p:ext>
            </p:extLst>
          </p:nvPr>
        </p:nvGraphicFramePr>
        <p:xfrm>
          <a:off x="1251163" y="12022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Grafik 5" descr="Monitor mit einfarbiger Füllung">
            <a:extLst>
              <a:ext uri="{FF2B5EF4-FFF2-40B4-BE49-F238E27FC236}">
                <a16:creationId xmlns:a16="http://schemas.microsoft.com/office/drawing/2014/main" id="{EEAB9174-89E0-266D-220D-4A3658D4357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402377" y="1438428"/>
            <a:ext cx="495862" cy="495862"/>
          </a:xfrm>
          <a:prstGeom prst="rect">
            <a:avLst/>
          </a:prstGeom>
        </p:spPr>
      </p:pic>
      <p:pic>
        <p:nvPicPr>
          <p:cNvPr id="9" name="Grafik 8" descr="Messgerät mit einfarbiger Füllung">
            <a:extLst>
              <a:ext uri="{FF2B5EF4-FFF2-40B4-BE49-F238E27FC236}">
                <a16:creationId xmlns:a16="http://schemas.microsoft.com/office/drawing/2014/main" id="{B3DC99BA-7D46-84CC-9DE0-238F4D3BDF9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775099" y="2046514"/>
            <a:ext cx="579021" cy="579021"/>
          </a:xfrm>
          <a:prstGeom prst="rect">
            <a:avLst/>
          </a:prstGeom>
        </p:spPr>
      </p:pic>
      <p:pic>
        <p:nvPicPr>
          <p:cNvPr id="13" name="Grafik 12" descr="Dokument mit einfarbiger Füllung">
            <a:extLst>
              <a:ext uri="{FF2B5EF4-FFF2-40B4-BE49-F238E27FC236}">
                <a16:creationId xmlns:a16="http://schemas.microsoft.com/office/drawing/2014/main" id="{D03638D4-2417-86A8-AA4C-98BE6350BDB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184175" y="3686695"/>
            <a:ext cx="447697" cy="447697"/>
          </a:xfrm>
          <a:prstGeom prst="rect">
            <a:avLst/>
          </a:prstGeom>
        </p:spPr>
      </p:pic>
      <p:pic>
        <p:nvPicPr>
          <p:cNvPr id="16" name="Grafik 15" descr="Puzzleteile mit einfarbiger Füllung">
            <a:extLst>
              <a:ext uri="{FF2B5EF4-FFF2-40B4-BE49-F238E27FC236}">
                <a16:creationId xmlns:a16="http://schemas.microsoft.com/office/drawing/2014/main" id="{59D56202-C9F4-C5CF-BD11-4569AD2285D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041662" y="4339366"/>
            <a:ext cx="579021" cy="579021"/>
          </a:xfrm>
          <a:prstGeom prst="rect">
            <a:avLst/>
          </a:prstGeom>
        </p:spPr>
      </p:pic>
      <p:pic>
        <p:nvPicPr>
          <p:cNvPr id="5" name="Grafik 4" descr="Synchronisierende Cloud Silhouette">
            <a:extLst>
              <a:ext uri="{FF2B5EF4-FFF2-40B4-BE49-F238E27FC236}">
                <a16:creationId xmlns:a16="http://schemas.microsoft.com/office/drawing/2014/main" id="{40A5D0EB-4FA5-7BD6-761B-019E8A36B1B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381890" y="5859810"/>
            <a:ext cx="504597" cy="504597"/>
          </a:xfrm>
          <a:prstGeom prst="rect">
            <a:avLst/>
          </a:prstGeom>
        </p:spPr>
      </p:pic>
      <p:pic>
        <p:nvPicPr>
          <p:cNvPr id="15" name="Grafik 14" descr="Ein Bild, das Text, Symbol, Logo, Design enthält.&#10;&#10;KI-generierte Inhalte können fehlerhaft sein.">
            <a:extLst>
              <a:ext uri="{FF2B5EF4-FFF2-40B4-BE49-F238E27FC236}">
                <a16:creationId xmlns:a16="http://schemas.microsoft.com/office/drawing/2014/main" id="{89BB8E12-D9F7-72DB-7496-3DE1A9938DEE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795985" y="5122368"/>
            <a:ext cx="579021" cy="579021"/>
          </a:xfrm>
          <a:prstGeom prst="rect">
            <a:avLst/>
          </a:prstGeom>
          <a:effectLst>
            <a:softEdge rad="152400"/>
          </a:effectLst>
        </p:spPr>
      </p:pic>
      <p:pic>
        <p:nvPicPr>
          <p:cNvPr id="18" name="Grafik 17" descr="Ein Bild, das Symbol, Logo, Schrift, Grafiken enthält.&#10;&#10;KI-generierte Inhalte können fehlerhaft sein.">
            <a:extLst>
              <a:ext uri="{FF2B5EF4-FFF2-40B4-BE49-F238E27FC236}">
                <a16:creationId xmlns:a16="http://schemas.microsoft.com/office/drawing/2014/main" id="{9C853F76-A1BC-FF14-0A56-C1879924FEFB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068827" y="2889057"/>
            <a:ext cx="534089" cy="534089"/>
          </a:xfrm>
          <a:prstGeom prst="rect">
            <a:avLst/>
          </a:prstGeom>
          <a:effectLst>
            <a:softEdge rad="76200"/>
          </a:effectLst>
        </p:spPr>
      </p:pic>
    </p:spTree>
    <p:extLst>
      <p:ext uri="{BB962C8B-B14F-4D97-AF65-F5344CB8AC3E}">
        <p14:creationId xmlns:p14="http://schemas.microsoft.com/office/powerpoint/2010/main" val="3199633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4236187-9D13-4211-9614-0775896C76D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831E751-20FE-4E9E-B3E0-93C4BC2C95E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2BAD60C-87B8-4ABB-8EDA-A36E63D8BFC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605A585-4987-4E5D-926F-9636B05C958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CA09A76-F1DA-4324-8332-045AC03CCD6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E2397BE-754E-4E36-9039-C91FF8B796F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62E38C5-3099-4102-B030-9D3E4C275E9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CE1CE38-03B9-4018-B5DF-3DF07022934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3C9C19E-D3DB-4C2E-8CA3-09781843696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1163563D-5BBC-449A-9BD6-7D6E1C3FE85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121A4F4-B4FB-4091-A962-BF5D9AE4EC3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DBD29E0-C2C5-439B-8480-31A2ADEAADD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64E3134-EC9D-458D-8236-A7507DECFB5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6E4E0EB-E93E-4386-A423-260CAFC6355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09E21DB-AFD0-482B-BB81-047701648EA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 uiExpand="1">
        <p:bldSub>
          <a:bldDgm bld="one"/>
        </p:bldSub>
      </p:bldGraphic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DDDFC3-D99D-E5D6-D5B3-190911CD06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hteck 19">
            <a:extLst>
              <a:ext uri="{FF2B5EF4-FFF2-40B4-BE49-F238E27FC236}">
                <a16:creationId xmlns:a16="http://schemas.microsoft.com/office/drawing/2014/main" id="{4188C7CA-67FB-F242-644E-281994120B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rgbClr val="FFA13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08BC740-1677-BB22-20D5-4287705C62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960929" cy="1400530"/>
          </a:xfrm>
        </p:spPr>
        <p:txBody>
          <a:bodyPr/>
          <a:lstStyle/>
          <a:p>
            <a:pPr lvl="0"/>
            <a:r>
              <a:rPr lang="de-DE" sz="4800"/>
              <a:t>Vorgehen &amp; Architektur</a:t>
            </a:r>
          </a:p>
        </p:txBody>
      </p:sp>
      <p:graphicFrame>
        <p:nvGraphicFramePr>
          <p:cNvPr id="8" name="Inhaltsplatzhalter 7">
            <a:extLst>
              <a:ext uri="{FF2B5EF4-FFF2-40B4-BE49-F238E27FC236}">
                <a16:creationId xmlns:a16="http://schemas.microsoft.com/office/drawing/2014/main" id="{08764211-F1E4-AFEF-5DE4-91FFFE544E1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56711903"/>
              </p:ext>
            </p:extLst>
          </p:nvPr>
        </p:nvGraphicFramePr>
        <p:xfrm>
          <a:off x="804174" y="1699110"/>
          <a:ext cx="10741715" cy="51588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4019E49-71FF-1331-40C6-D664A98F02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de-DE" noProof="0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5072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19">
            <a:extLst>
              <a:ext uri="{FF2B5EF4-FFF2-40B4-BE49-F238E27FC236}">
                <a16:creationId xmlns:a16="http://schemas.microsoft.com/office/drawing/2014/main" id="{342989A5-0752-52AC-CFF9-C40BDDF423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rgbClr val="FFA13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BCB1777E-56D4-2501-38A3-84C869D142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65304" y="2439560"/>
            <a:ext cx="6881899" cy="4195762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47489" y="411529"/>
            <a:ext cx="9769157" cy="804183"/>
          </a:xfrm>
        </p:spPr>
        <p:txBody>
          <a:bodyPr/>
          <a:lstStyle/>
          <a:p>
            <a:pPr lvl="0"/>
            <a:r>
              <a:rPr lang="de-DE" sz="4800"/>
              <a:t>Vorgehensmodell</a:t>
            </a:r>
            <a:endParaRPr lang="de-DE" sz="440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E3887D1-C104-C3E5-6AEA-505B22D06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de-DE" noProof="0" smtClean="0"/>
              <a:t>13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48891C-027E-1215-AD05-155D1B5840CF}"/>
              </a:ext>
            </a:extLst>
          </p:cNvPr>
          <p:cNvSpPr txBox="1"/>
          <p:nvPr/>
        </p:nvSpPr>
        <p:spPr>
          <a:xfrm>
            <a:off x="215415" y="1506969"/>
            <a:ext cx="5018669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err="1"/>
              <a:t>Wasserfall</a:t>
            </a:r>
            <a:r>
              <a:rPr lang="en-US" b="1"/>
              <a:t>: </a:t>
            </a:r>
            <a:r>
              <a:rPr lang="en-US" b="1" err="1"/>
              <a:t>Phasenmodell</a:t>
            </a:r>
            <a:endParaRPr lang="en-US" b="1"/>
          </a:p>
          <a:p>
            <a:r>
              <a:rPr lang="en-US"/>
              <a:t> </a:t>
            </a:r>
            <a:r>
              <a:rPr lang="en-US" err="1"/>
              <a:t>Eindeutiger</a:t>
            </a:r>
            <a:r>
              <a:rPr lang="en-US"/>
              <a:t> </a:t>
            </a:r>
            <a:r>
              <a:rPr lang="en-US" err="1"/>
              <a:t>Abgabetermin</a:t>
            </a:r>
            <a:endParaRPr lang="en-US"/>
          </a:p>
          <a:p>
            <a:r>
              <a:rPr lang="en-US"/>
              <a:t> Klare </a:t>
            </a:r>
            <a:r>
              <a:rPr lang="en-US" err="1"/>
              <a:t>Seminarvorgaben</a:t>
            </a:r>
            <a:r>
              <a:rPr lang="en-US"/>
              <a:t> </a:t>
            </a:r>
            <a:r>
              <a:rPr lang="en-US" err="1"/>
              <a:t>Fristen</a:t>
            </a:r>
            <a:r>
              <a:rPr lang="en-US"/>
              <a:t>&lt;=&gt;</a:t>
            </a:r>
            <a:r>
              <a:rPr lang="en-US" err="1"/>
              <a:t>Phasen</a:t>
            </a:r>
            <a:endParaRPr lang="en-US"/>
          </a:p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F4A104-D9D7-CDF6-4006-80D7EAE7D2B8}"/>
              </a:ext>
            </a:extLst>
          </p:cNvPr>
          <p:cNvSpPr txBox="1"/>
          <p:nvPr/>
        </p:nvSpPr>
        <p:spPr>
          <a:xfrm>
            <a:off x="5570460" y="1560071"/>
            <a:ext cx="663003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/>
              <a:t>Agil: </a:t>
            </a:r>
            <a:r>
              <a:rPr lang="en-US" b="1" err="1"/>
              <a:t>Inkrementelles</a:t>
            </a:r>
            <a:r>
              <a:rPr lang="en-US" b="1"/>
              <a:t> Modell</a:t>
            </a:r>
          </a:p>
          <a:p>
            <a:r>
              <a:rPr lang="en-US"/>
              <a:t> </a:t>
            </a:r>
            <a:r>
              <a:rPr lang="en-US" err="1"/>
              <a:t>Dynamische</a:t>
            </a:r>
            <a:r>
              <a:rPr lang="en-US"/>
              <a:t> </a:t>
            </a:r>
            <a:r>
              <a:rPr lang="en-US" err="1"/>
              <a:t>Anforderungsentwicklung</a:t>
            </a:r>
            <a:r>
              <a:rPr lang="en-US"/>
              <a:t> von Stakeholder</a:t>
            </a:r>
          </a:p>
          <a:p>
            <a:r>
              <a:rPr lang="en-US"/>
              <a:t> </a:t>
            </a:r>
            <a:r>
              <a:rPr lang="en-US" err="1"/>
              <a:t>Modulares</a:t>
            </a:r>
            <a:r>
              <a:rPr lang="en-US"/>
              <a:t> </a:t>
            </a:r>
            <a:r>
              <a:rPr lang="en-US" err="1"/>
              <a:t>Aufgabenfeld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ADAF24-21E0-D544-A764-7F9639C75B71}"/>
              </a:ext>
            </a:extLst>
          </p:cNvPr>
          <p:cNvSpPr txBox="1"/>
          <p:nvPr/>
        </p:nvSpPr>
        <p:spPr>
          <a:xfrm>
            <a:off x="3211502" y="1217592"/>
            <a:ext cx="440871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err="1">
                <a:solidFill>
                  <a:schemeClr val="accent3"/>
                </a:solidFill>
              </a:rPr>
              <a:t>Hybrides</a:t>
            </a:r>
            <a:r>
              <a:rPr lang="en-US" sz="2400">
                <a:solidFill>
                  <a:schemeClr val="accent3"/>
                </a:solidFill>
              </a:rPr>
              <a:t> </a:t>
            </a:r>
            <a:r>
              <a:rPr lang="en-US" sz="2400" err="1">
                <a:solidFill>
                  <a:schemeClr val="accent3"/>
                </a:solidFill>
              </a:rPr>
              <a:t>Vorgehensmodell</a:t>
            </a:r>
            <a:endParaRPr lang="en-US" sz="2400">
              <a:solidFill>
                <a:schemeClr val="accent3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D54D79-8717-2DDC-6652-2B04E33535B1}"/>
              </a:ext>
            </a:extLst>
          </p:cNvPr>
          <p:cNvSpPr txBox="1"/>
          <p:nvPr/>
        </p:nvSpPr>
        <p:spPr>
          <a:xfrm>
            <a:off x="9857094" y="5808869"/>
            <a:ext cx="361732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/>
              <a:t> </a:t>
            </a:r>
          </a:p>
          <a:p>
            <a:endParaRPr lang="en-US" sz="120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244C5943-DFFF-7E1B-3440-FDC058B6E395}"/>
              </a:ext>
            </a:extLst>
          </p:cNvPr>
          <p:cNvSpPr txBox="1"/>
          <p:nvPr/>
        </p:nvSpPr>
        <p:spPr>
          <a:xfrm>
            <a:off x="3211502" y="6576164"/>
            <a:ext cx="24449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err="1"/>
              <a:t>Abb</a:t>
            </a:r>
            <a:r>
              <a:rPr lang="de-DE" sz="1400"/>
              <a:t> 04: Vorgehensmodell</a:t>
            </a:r>
          </a:p>
        </p:txBody>
      </p:sp>
    </p:spTree>
    <p:extLst>
      <p:ext uri="{BB962C8B-B14F-4D97-AF65-F5344CB8AC3E}">
        <p14:creationId xmlns:p14="http://schemas.microsoft.com/office/powerpoint/2010/main" val="38770457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FA2AC1-9FFF-EAAB-699B-FBC71B2651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19">
            <a:extLst>
              <a:ext uri="{FF2B5EF4-FFF2-40B4-BE49-F238E27FC236}">
                <a16:creationId xmlns:a16="http://schemas.microsoft.com/office/drawing/2014/main" id="{A51506BF-D9B2-4803-8182-D2F920C20B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rgbClr val="FFA13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958DE71-73C2-F94E-0D24-87310AF2B2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4800"/>
              <a:t>PSP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9CE3AA75-0DE9-9B74-6015-BD3E6BF9AD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 b="4746"/>
          <a:stretch>
            <a:fillRect/>
          </a:stretch>
        </p:blipFill>
        <p:spPr>
          <a:xfrm>
            <a:off x="451806" y="1494516"/>
            <a:ext cx="11288388" cy="467768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B7626B-2790-68CE-3F6F-81E08EB07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de-DE" noProof="0" smtClean="0"/>
              <a:t>14</a:t>
            </a:fld>
            <a:endParaRPr lang="en-US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02E03606-AF53-B484-F7BC-27D752B590E1}"/>
              </a:ext>
            </a:extLst>
          </p:cNvPr>
          <p:cNvSpPr txBox="1"/>
          <p:nvPr/>
        </p:nvSpPr>
        <p:spPr>
          <a:xfrm>
            <a:off x="451806" y="6440217"/>
            <a:ext cx="60970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800" err="1"/>
              <a:t>Abb</a:t>
            </a:r>
            <a:r>
              <a:rPr lang="de-DE" sz="1800"/>
              <a:t> 05: PSP</a:t>
            </a:r>
          </a:p>
        </p:txBody>
      </p:sp>
    </p:spTree>
    <p:extLst>
      <p:ext uri="{BB962C8B-B14F-4D97-AF65-F5344CB8AC3E}">
        <p14:creationId xmlns:p14="http://schemas.microsoft.com/office/powerpoint/2010/main" val="16658849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A1A126-9691-9891-EF36-194DFD1022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19">
            <a:extLst>
              <a:ext uri="{FF2B5EF4-FFF2-40B4-BE49-F238E27FC236}">
                <a16:creationId xmlns:a16="http://schemas.microsoft.com/office/drawing/2014/main" id="{836466A7-1E6B-7473-FD35-685A3F4007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rgbClr val="FFA13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8241C09-67CB-767A-F79E-32213A781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4800"/>
              <a:t>PSP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F821524E-16B0-4DF2-1AFD-3A378C5B10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r="34718"/>
          <a:stretch>
            <a:fillRect/>
          </a:stretch>
        </p:blipFill>
        <p:spPr>
          <a:xfrm>
            <a:off x="1152338" y="1192728"/>
            <a:ext cx="9404723" cy="534186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1E494F-CCBA-44AE-CFC3-D46A8E551A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de-DE" noProof="0" smtClean="0"/>
              <a:t>15</a:t>
            </a:fld>
            <a:endParaRPr lang="en-US"/>
          </a:p>
        </p:txBody>
      </p:sp>
      <p:sp>
        <p:nvSpPr>
          <p:cNvPr id="10" name="Pfeil: nach unten 9">
            <a:extLst>
              <a:ext uri="{FF2B5EF4-FFF2-40B4-BE49-F238E27FC236}">
                <a16:creationId xmlns:a16="http://schemas.microsoft.com/office/drawing/2014/main" id="{BCE1AB72-661E-B7F4-295E-B73BDE77167A}"/>
              </a:ext>
            </a:extLst>
          </p:cNvPr>
          <p:cNvSpPr/>
          <p:nvPr/>
        </p:nvSpPr>
        <p:spPr>
          <a:xfrm>
            <a:off x="2525950" y="1163836"/>
            <a:ext cx="312420" cy="739140"/>
          </a:xfrm>
          <a:prstGeom prst="down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3BFBC225-AF9C-C30C-E6F6-300877E7CAFF}"/>
              </a:ext>
            </a:extLst>
          </p:cNvPr>
          <p:cNvSpPr txBox="1"/>
          <p:nvPr/>
        </p:nvSpPr>
        <p:spPr>
          <a:xfrm>
            <a:off x="1152338" y="6534594"/>
            <a:ext cx="60970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800" err="1"/>
              <a:t>Abb</a:t>
            </a:r>
            <a:r>
              <a:rPr lang="de-DE" sz="1800"/>
              <a:t> 05: PSP</a:t>
            </a:r>
          </a:p>
        </p:txBody>
      </p:sp>
      <p:sp>
        <p:nvSpPr>
          <p:cNvPr id="17" name="Pfeil: nach unten 16">
            <a:extLst>
              <a:ext uri="{FF2B5EF4-FFF2-40B4-BE49-F238E27FC236}">
                <a16:creationId xmlns:a16="http://schemas.microsoft.com/office/drawing/2014/main" id="{4A8FB972-6F70-FB1D-5AB5-DECA4B049D6C}"/>
              </a:ext>
            </a:extLst>
          </p:cNvPr>
          <p:cNvSpPr/>
          <p:nvPr/>
        </p:nvSpPr>
        <p:spPr>
          <a:xfrm>
            <a:off x="4405789" y="1114108"/>
            <a:ext cx="312420" cy="739140"/>
          </a:xfrm>
          <a:prstGeom prst="down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573855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5E416B-2A7A-BC34-CC3F-91AE1AFD2A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19">
            <a:extLst>
              <a:ext uri="{FF2B5EF4-FFF2-40B4-BE49-F238E27FC236}">
                <a16:creationId xmlns:a16="http://schemas.microsoft.com/office/drawing/2014/main" id="{E8E3A61E-4F22-1A4D-D1E2-58609767CF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rgbClr val="FFA13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A7F32AC-3ADA-0B18-9518-29BFD1840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4800"/>
              <a:t>PSP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E5FA69B3-E6D3-AAA3-F24F-040C54DD70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30787" r="-2259"/>
          <a:stretch>
            <a:fillRect/>
          </a:stretch>
        </p:blipFill>
        <p:spPr>
          <a:xfrm>
            <a:off x="1152338" y="1192728"/>
            <a:ext cx="10296712" cy="534186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A84A6E-B09C-A6E5-148E-C5F8F31A0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de-DE" noProof="0" smtClean="0"/>
              <a:t>16</a:t>
            </a:fld>
            <a:endParaRPr lang="en-US"/>
          </a:p>
        </p:txBody>
      </p:sp>
      <p:sp>
        <p:nvSpPr>
          <p:cNvPr id="9" name="Pfeil: nach unten 8">
            <a:extLst>
              <a:ext uri="{FF2B5EF4-FFF2-40B4-BE49-F238E27FC236}">
                <a16:creationId xmlns:a16="http://schemas.microsoft.com/office/drawing/2014/main" id="{1E7B9A6B-366F-CE7E-BD1E-F52CA9D64D5E}"/>
              </a:ext>
            </a:extLst>
          </p:cNvPr>
          <p:cNvSpPr/>
          <p:nvPr/>
        </p:nvSpPr>
        <p:spPr>
          <a:xfrm>
            <a:off x="4807700" y="1178764"/>
            <a:ext cx="312420" cy="739140"/>
          </a:xfrm>
          <a:prstGeom prst="down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Pfeil: nach unten 9">
            <a:extLst>
              <a:ext uri="{FF2B5EF4-FFF2-40B4-BE49-F238E27FC236}">
                <a16:creationId xmlns:a16="http://schemas.microsoft.com/office/drawing/2014/main" id="{3B2CC170-D260-85DD-5EDF-2C8C453AA4FE}"/>
              </a:ext>
            </a:extLst>
          </p:cNvPr>
          <p:cNvSpPr/>
          <p:nvPr/>
        </p:nvSpPr>
        <p:spPr>
          <a:xfrm>
            <a:off x="8485703" y="1163836"/>
            <a:ext cx="312420" cy="739140"/>
          </a:xfrm>
          <a:prstGeom prst="down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Pfeil: nach unten 10">
            <a:extLst>
              <a:ext uri="{FF2B5EF4-FFF2-40B4-BE49-F238E27FC236}">
                <a16:creationId xmlns:a16="http://schemas.microsoft.com/office/drawing/2014/main" id="{F228A55E-0F4E-D4F6-6958-4E2BA0AF776A}"/>
              </a:ext>
            </a:extLst>
          </p:cNvPr>
          <p:cNvSpPr/>
          <p:nvPr/>
        </p:nvSpPr>
        <p:spPr>
          <a:xfrm>
            <a:off x="10125392" y="1191662"/>
            <a:ext cx="312420" cy="739140"/>
          </a:xfrm>
          <a:prstGeom prst="down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6EFFB288-D57C-7DD6-8A7B-DAF20583887D}"/>
              </a:ext>
            </a:extLst>
          </p:cNvPr>
          <p:cNvSpPr txBox="1"/>
          <p:nvPr/>
        </p:nvSpPr>
        <p:spPr>
          <a:xfrm>
            <a:off x="1152338" y="6534594"/>
            <a:ext cx="60970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800" err="1"/>
              <a:t>Abb</a:t>
            </a:r>
            <a:r>
              <a:rPr lang="de-DE" sz="1800"/>
              <a:t> 05: PSP</a:t>
            </a:r>
          </a:p>
        </p:txBody>
      </p:sp>
    </p:spTree>
    <p:extLst>
      <p:ext uri="{BB962C8B-B14F-4D97-AF65-F5344CB8AC3E}">
        <p14:creationId xmlns:p14="http://schemas.microsoft.com/office/powerpoint/2010/main" val="2596749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19">
            <a:extLst>
              <a:ext uri="{FF2B5EF4-FFF2-40B4-BE49-F238E27FC236}">
                <a16:creationId xmlns:a16="http://schemas.microsoft.com/office/drawing/2014/main" id="{D9F6408A-DFD4-6AAB-5B9B-F2DB1A107B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rgbClr val="FFA13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480446" y="-20693"/>
            <a:ext cx="9404723" cy="1400530"/>
          </a:xfrm>
        </p:spPr>
        <p:txBody>
          <a:bodyPr/>
          <a:lstStyle/>
          <a:p>
            <a:r>
              <a:rPr lang="de-DE" sz="4800"/>
              <a:t>Meilensteine</a:t>
            </a:r>
            <a:endParaRPr lang="en-U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A42B954F-3B66-C915-255F-3EEA8E6FD90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95484670"/>
              </p:ext>
            </p:extLst>
          </p:nvPr>
        </p:nvGraphicFramePr>
        <p:xfrm>
          <a:off x="2661941" y="1063416"/>
          <a:ext cx="6170960" cy="55253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08249">
                  <a:extLst>
                    <a:ext uri="{9D8B030D-6E8A-4147-A177-3AD203B41FA5}">
                      <a16:colId xmlns:a16="http://schemas.microsoft.com/office/drawing/2014/main" val="3692482738"/>
                    </a:ext>
                  </a:extLst>
                </a:gridCol>
                <a:gridCol w="3062711">
                  <a:extLst>
                    <a:ext uri="{9D8B030D-6E8A-4147-A177-3AD203B41FA5}">
                      <a16:colId xmlns:a16="http://schemas.microsoft.com/office/drawing/2014/main" val="3943314069"/>
                    </a:ext>
                  </a:extLst>
                </a:gridCol>
              </a:tblGrid>
              <a:tr h="567779">
                <a:tc>
                  <a:txBody>
                    <a:bodyPr/>
                    <a:lstStyle/>
                    <a:p>
                      <a:pPr algn="ctr"/>
                      <a:r>
                        <a:rPr lang="en-US" err="1"/>
                        <a:t>Meilenstein</a:t>
                      </a:r>
                      <a:endParaRPr lang="en-US"/>
                    </a:p>
                  </a:txBody>
                  <a:tcPr anchor="ctr">
                    <a:solidFill>
                      <a:srgbClr val="FFA13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err="1"/>
                        <a:t>Geplanter</a:t>
                      </a:r>
                      <a:r>
                        <a:rPr lang="en-US"/>
                        <a:t> </a:t>
                      </a:r>
                      <a:r>
                        <a:rPr lang="en-US" err="1"/>
                        <a:t>Zeitpunkt</a:t>
                      </a:r>
                      <a:r>
                        <a:rPr lang="en-US"/>
                        <a:t> (</a:t>
                      </a:r>
                      <a:r>
                        <a:rPr lang="en-US" err="1"/>
                        <a:t>Woche</a:t>
                      </a:r>
                      <a:r>
                        <a:rPr lang="en-US"/>
                        <a:t> </a:t>
                      </a:r>
                      <a:r>
                        <a:rPr lang="en-US" err="1"/>
                        <a:t>nach</a:t>
                      </a:r>
                      <a:r>
                        <a:rPr lang="en-US"/>
                        <a:t> Start)</a:t>
                      </a:r>
                    </a:p>
                  </a:txBody>
                  <a:tcPr anchor="ctr">
                    <a:solidFill>
                      <a:srgbClr val="FFA13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364343"/>
                  </a:ext>
                </a:extLst>
              </a:tr>
              <a:tr h="1147389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de-DE" sz="1600"/>
                        <a:t>Anforderungsklärung</a:t>
                      </a:r>
                      <a:endParaRPr lang="en-US" sz="1600">
                        <a:latin typeface="+mj-lt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latin typeface="+mj-lt"/>
                        </a:rPr>
                        <a:t>6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248651"/>
                  </a:ext>
                </a:extLst>
              </a:tr>
              <a:tr h="1147389">
                <a:tc>
                  <a:txBody>
                    <a:bodyPr/>
                    <a:lstStyle/>
                    <a:p>
                      <a:pPr algn="ctr"/>
                      <a:r>
                        <a:rPr lang="de-DE" sz="1600">
                          <a:latin typeface="+mj-lt"/>
                        </a:rPr>
                        <a:t>Design-Freigabe</a:t>
                      </a:r>
                      <a:endParaRPr lang="en-US" sz="1600">
                        <a:latin typeface="+mj-lt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latin typeface="+mj-lt"/>
                        </a:rPr>
                        <a:t>11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7250208"/>
                  </a:ext>
                </a:extLst>
              </a:tr>
              <a:tr h="934468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>
                          <a:latin typeface="+mj-lt"/>
                        </a:rPr>
                        <a:t>Code-Implementierung</a:t>
                      </a:r>
                    </a:p>
                    <a:p>
                      <a:pPr algn="ctr"/>
                      <a:endParaRPr lang="en-US" sz="1600">
                        <a:latin typeface="+mj-lt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latin typeface="+mj-lt"/>
                        </a:rPr>
                        <a:t>23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8019563"/>
                  </a:ext>
                </a:extLst>
              </a:tr>
              <a:tr h="721553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>
                          <a:latin typeface="+mj-lt"/>
                        </a:rPr>
                        <a:t>Fehler Dokumentation</a:t>
                      </a:r>
                    </a:p>
                    <a:p>
                      <a:pPr algn="ctr"/>
                      <a:endParaRPr lang="en-US" sz="1600">
                        <a:latin typeface="+mj-lt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latin typeface="+mj-lt"/>
                        </a:rPr>
                        <a:t>36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3402183"/>
                  </a:ext>
                </a:extLst>
              </a:tr>
              <a:tr h="934468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b="0">
                          <a:latin typeface="+mj-lt"/>
                        </a:rPr>
                        <a:t>Projektabschluss &amp; Übergabe</a:t>
                      </a:r>
                    </a:p>
                    <a:p>
                      <a:pPr>
                        <a:buNone/>
                      </a:pPr>
                      <a:endParaRPr lang="de-DE" sz="1600">
                        <a:latin typeface="+mj-lt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latin typeface="+mj-lt"/>
                        </a:rPr>
                        <a:t>37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2164850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2625390-748E-85BF-F35B-7776CD475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de-DE" noProof="0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7118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19">
            <a:extLst>
              <a:ext uri="{FF2B5EF4-FFF2-40B4-BE49-F238E27FC236}">
                <a16:creationId xmlns:a16="http://schemas.microsoft.com/office/drawing/2014/main" id="{500DAEBC-0088-2517-0C2E-570FC15562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rgbClr val="FFA13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8A97F2-5872-626C-A58B-B49EDBD1C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669" y="629266"/>
            <a:ext cx="3330328" cy="1641986"/>
          </a:xfrm>
        </p:spPr>
        <p:txBody>
          <a:bodyPr>
            <a:normAutofit/>
          </a:bodyPr>
          <a:lstStyle/>
          <a:p>
            <a:r>
              <a:rPr lang="en-US"/>
              <a:t> </a:t>
            </a:r>
          </a:p>
        </p:txBody>
      </p:sp>
      <p:sp>
        <p:nvSpPr>
          <p:cNvPr id="38" name="Inhaltsplatzhalter 37">
            <a:extLst>
              <a:ext uri="{FF2B5EF4-FFF2-40B4-BE49-F238E27FC236}">
                <a16:creationId xmlns:a16="http://schemas.microsoft.com/office/drawing/2014/main" id="{FD5A8181-8C72-3E16-3FBA-3F3D1E57AC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68774" y="1524000"/>
            <a:ext cx="3330328" cy="3809999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Clr>
                <a:srgbClr val="FFA134"/>
              </a:buClr>
            </a:pPr>
            <a:r>
              <a:rPr lang="de-DE"/>
              <a:t>GANTT</a:t>
            </a:r>
            <a:endParaRPr lang="en-US"/>
          </a:p>
          <a:p>
            <a:pPr lvl="1">
              <a:buClr>
                <a:srgbClr val="FFA134"/>
              </a:buClr>
            </a:pPr>
            <a:r>
              <a:rPr lang="de-DE"/>
              <a:t>Gesamtübersicht</a:t>
            </a:r>
          </a:p>
          <a:p>
            <a:pPr lvl="2">
              <a:buClr>
                <a:srgbClr val="FFA134"/>
              </a:buClr>
            </a:pPr>
            <a:r>
              <a:rPr lang="de-DE"/>
              <a:t>37 Wochen</a:t>
            </a:r>
          </a:p>
          <a:p>
            <a:pPr lvl="2">
              <a:buClr>
                <a:srgbClr val="FFA134"/>
              </a:buClr>
            </a:pPr>
            <a:r>
              <a:rPr lang="de-DE"/>
              <a:t>5 Phasen</a:t>
            </a:r>
          </a:p>
          <a:p>
            <a:pPr lvl="2">
              <a:buClr>
                <a:srgbClr val="FFA134"/>
              </a:buClr>
            </a:pPr>
            <a:endParaRPr lang="de-DE"/>
          </a:p>
          <a:p>
            <a:pPr>
              <a:buClr>
                <a:srgbClr val="FFA134"/>
              </a:buClr>
            </a:pPr>
            <a:r>
              <a:rPr lang="de-DE"/>
              <a:t>Designphase abgeschlossen</a:t>
            </a:r>
          </a:p>
          <a:p>
            <a:pPr marL="914400" lvl="2" indent="0">
              <a:buNone/>
            </a:pPr>
            <a:endParaRPr lang="de-D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C01BD17-65EF-5225-4739-6A87DD3CA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61612" y="375313"/>
            <a:ext cx="838199" cy="767687"/>
          </a:xfrm>
        </p:spPr>
        <p:txBody>
          <a:bodyPr/>
          <a:lstStyle/>
          <a:p>
            <a:fld id="{D57F1E4F-1CFF-5643-939E-02111984F565}" type="slidenum">
              <a:rPr lang="de-DE" noProof="0" smtClean="0"/>
              <a:t>18</a:t>
            </a:fld>
            <a:endParaRPr lang="en-US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C9F15D4F-C0EE-DCDA-4C19-D4DCF369E4F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-1" y="-5981"/>
            <a:ext cx="8022921" cy="6858000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21E69A74-201E-E9D4-CFD3-5A83C1DF46A4}"/>
              </a:ext>
            </a:extLst>
          </p:cNvPr>
          <p:cNvSpPr txBox="1"/>
          <p:nvPr/>
        </p:nvSpPr>
        <p:spPr>
          <a:xfrm>
            <a:off x="8368588" y="648268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800" err="1"/>
              <a:t>Abb</a:t>
            </a:r>
            <a:r>
              <a:rPr lang="de-DE" sz="1800"/>
              <a:t> 06: GANTT</a:t>
            </a:r>
          </a:p>
        </p:txBody>
      </p:sp>
    </p:spTree>
    <p:extLst>
      <p:ext uri="{BB962C8B-B14F-4D97-AF65-F5344CB8AC3E}">
        <p14:creationId xmlns:p14="http://schemas.microsoft.com/office/powerpoint/2010/main" val="19512893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19">
            <a:extLst>
              <a:ext uri="{FF2B5EF4-FFF2-40B4-BE49-F238E27FC236}">
                <a16:creationId xmlns:a16="http://schemas.microsoft.com/office/drawing/2014/main" id="{4278FADA-EA8D-C51F-CC2A-7450DC32E2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rgbClr val="FFA13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AF5B594-E4A4-C2C7-650A-618BF9D7E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GANTT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1C7CD93-FF73-605E-712E-E7F46A570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de-DE" noProof="0" smtClean="0"/>
              <a:t>19</a:t>
            </a:fld>
            <a:endParaRPr lang="en-US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CBDAB639-5AE0-B272-D806-379CD76EC370}"/>
              </a:ext>
            </a:extLst>
          </p:cNvPr>
          <p:cNvSpPr txBox="1"/>
          <p:nvPr/>
        </p:nvSpPr>
        <p:spPr>
          <a:xfrm>
            <a:off x="310956" y="5521360"/>
            <a:ext cx="60970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800" err="1"/>
              <a:t>Abb</a:t>
            </a:r>
            <a:r>
              <a:rPr lang="de-DE" sz="1800"/>
              <a:t> 06: GANTT</a:t>
            </a:r>
          </a:p>
        </p:txBody>
      </p:sp>
      <p:pic>
        <p:nvPicPr>
          <p:cNvPr id="18" name="Inhaltsplatzhalter 17">
            <a:extLst>
              <a:ext uri="{FF2B5EF4-FFF2-40B4-BE49-F238E27FC236}">
                <a16:creationId xmlns:a16="http://schemas.microsoft.com/office/drawing/2014/main" id="{BB96F7E5-A575-C84D-73A8-FAE9F98293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4600" y="1469982"/>
            <a:ext cx="11512547" cy="1858434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9C4235F1-9C0A-954D-9D91-07786BF027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956" y="3751578"/>
            <a:ext cx="11566192" cy="1464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6976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hteck 19">
            <a:extLst>
              <a:ext uri="{FF2B5EF4-FFF2-40B4-BE49-F238E27FC236}">
                <a16:creationId xmlns:a16="http://schemas.microsoft.com/office/drawing/2014/main" id="{7D5DECCC-A291-1D28-85D1-09295528F9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rgbClr val="FFA13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4800"/>
              <a:t>Agenda</a:t>
            </a:r>
          </a:p>
        </p:txBody>
      </p:sp>
      <p:graphicFrame>
        <p:nvGraphicFramePr>
          <p:cNvPr id="8" name="Inhaltsplatzhalt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7995977"/>
              </p:ext>
            </p:extLst>
          </p:nvPr>
        </p:nvGraphicFramePr>
        <p:xfrm>
          <a:off x="804174" y="1699110"/>
          <a:ext cx="10741715" cy="51588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00589FE1-AD6F-F241-A054-C5201BD491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de-DE" noProof="0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3985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6D505B2-EBE1-A715-61A4-EDAA1DEB4C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D89DE1F-F893-49D6-B9C3-1209DEB6E5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1" y="629266"/>
            <a:ext cx="4166510" cy="1622321"/>
          </a:xfrm>
        </p:spPr>
        <p:txBody>
          <a:bodyPr>
            <a:normAutofit/>
          </a:bodyPr>
          <a:lstStyle/>
          <a:p>
            <a:pPr lvl="0"/>
            <a:r>
              <a:rPr lang="de-DE" sz="4400"/>
              <a:t>Tools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D79583A7-0E65-2A79-4741-CF9CEC13EC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021840"/>
            <a:ext cx="4166509" cy="4201979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buClr>
                <a:srgbClr val="FFA134"/>
              </a:buClr>
            </a:pPr>
            <a:r>
              <a:rPr lang="de-DE" err="1"/>
              <a:t>Github</a:t>
            </a:r>
            <a:endParaRPr lang="de-DE"/>
          </a:p>
          <a:p>
            <a:pPr>
              <a:buClr>
                <a:srgbClr val="FFA134"/>
              </a:buClr>
            </a:pPr>
            <a:r>
              <a:rPr lang="de-DE"/>
              <a:t>MS-Office</a:t>
            </a:r>
          </a:p>
          <a:p>
            <a:pPr lvl="1">
              <a:buClr>
                <a:srgbClr val="FFA134"/>
              </a:buClr>
              <a:buFont typeface="Courier New" panose="02070309020205020404" pitchFamily="49" charset="0"/>
              <a:buChar char="o"/>
            </a:pPr>
            <a:r>
              <a:rPr lang="de-DE"/>
              <a:t>Teams</a:t>
            </a:r>
          </a:p>
          <a:p>
            <a:pPr lvl="1">
              <a:buClr>
                <a:srgbClr val="FFA134"/>
              </a:buClr>
              <a:buFont typeface="Courier New" panose="02070309020205020404" pitchFamily="49" charset="0"/>
              <a:buChar char="o"/>
            </a:pPr>
            <a:r>
              <a:rPr lang="de-DE" err="1"/>
              <a:t>Sharepoint</a:t>
            </a:r>
            <a:endParaRPr lang="de-DE"/>
          </a:p>
          <a:p>
            <a:pPr lvl="1">
              <a:buClr>
                <a:srgbClr val="FFA134"/>
              </a:buClr>
              <a:buFont typeface="Courier New" panose="02070309020205020404" pitchFamily="49" charset="0"/>
              <a:buChar char="o"/>
            </a:pPr>
            <a:r>
              <a:rPr lang="de-DE"/>
              <a:t>Excel</a:t>
            </a:r>
          </a:p>
          <a:p>
            <a:pPr>
              <a:buClr>
                <a:srgbClr val="FFA134"/>
              </a:buClr>
            </a:pPr>
            <a:r>
              <a:rPr lang="de-DE" err="1"/>
              <a:t>Raspberrypi</a:t>
            </a:r>
            <a:endParaRPr lang="de-DE"/>
          </a:p>
          <a:p>
            <a:pPr>
              <a:buClr>
                <a:srgbClr val="FFA134"/>
              </a:buClr>
            </a:pPr>
            <a:r>
              <a:rPr lang="de-DE"/>
              <a:t>Visual Studio/WSL/Docker</a:t>
            </a:r>
          </a:p>
          <a:p>
            <a:pPr>
              <a:buClr>
                <a:srgbClr val="FFA134"/>
              </a:buClr>
            </a:pPr>
            <a:r>
              <a:rPr lang="de-DE"/>
              <a:t>Programmiersprachen</a:t>
            </a:r>
          </a:p>
          <a:p>
            <a:pPr lvl="1">
              <a:buClr>
                <a:srgbClr val="FFA134"/>
              </a:buClr>
              <a:buFont typeface="Courier New" charset="2"/>
              <a:buChar char="o"/>
            </a:pPr>
            <a:r>
              <a:rPr lang="de-DE"/>
              <a:t>Vue</a:t>
            </a:r>
          </a:p>
          <a:p>
            <a:pPr lvl="1">
              <a:buClr>
                <a:srgbClr val="FFA134"/>
              </a:buClr>
              <a:buFont typeface="Courier New" charset="2"/>
              <a:buChar char="o"/>
            </a:pPr>
            <a:r>
              <a:rPr lang="de-DE" err="1"/>
              <a:t>Typescript</a:t>
            </a:r>
            <a:endParaRPr lang="de-DE"/>
          </a:p>
          <a:p>
            <a:pPr>
              <a:buClr>
                <a:srgbClr val="FFA134"/>
              </a:buClr>
            </a:pPr>
            <a:endParaRPr lang="de-DE"/>
          </a:p>
        </p:txBody>
      </p:sp>
      <p:sp>
        <p:nvSpPr>
          <p:cNvPr id="11" name="Freeform 31">
            <a:extLst>
              <a:ext uri="{FF2B5EF4-FFF2-40B4-BE49-F238E27FC236}">
                <a16:creationId xmlns:a16="http://schemas.microsoft.com/office/drawing/2014/main" id="{D6CEF2A9-EF08-4FB3-AFFB-C5F77AB6E0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109C3C2-C0A8-4559-8462-8007573DF4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3992" y="0"/>
            <a:ext cx="6098427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5">
            <a:extLst>
              <a:ext uri="{FF2B5EF4-FFF2-40B4-BE49-F238E27FC236}">
                <a16:creationId xmlns:a16="http://schemas.microsoft.com/office/drawing/2014/main" id="{4C535542-B72A-4DE0-BE5A-5EA00508C7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245057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/>
          <a:lstStyle/>
          <a:p>
            <a:endParaRPr lang="de-DE"/>
          </a:p>
        </p:txBody>
      </p:sp>
      <p:pic>
        <p:nvPicPr>
          <p:cNvPr id="6" name="Grafik 5" descr="GitHub logo PNG transparent image download, size: 1600x1600px">
            <a:extLst>
              <a:ext uri="{FF2B5EF4-FFF2-40B4-BE49-F238E27FC236}">
                <a16:creationId xmlns:a16="http://schemas.microsoft.com/office/drawing/2014/main" id="{4CCA1DB1-237C-CDD7-9E1A-8224800B38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300000">
            <a:off x="7382465" y="1576891"/>
            <a:ext cx="3267799" cy="3288580"/>
          </a:xfrm>
          <a:prstGeom prst="rect">
            <a:avLst/>
          </a:prstGeom>
          <a:effectLst/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11DF0705-615B-4CF3-A16F-8C14680D8B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pic>
        <p:nvPicPr>
          <p:cNvPr id="7" name="Grafik 6" descr="Datei:Microsoft Office Teams (2019–2025).svg – Wikipedia">
            <a:extLst>
              <a:ext uri="{FF2B5EF4-FFF2-40B4-BE49-F238E27FC236}">
                <a16:creationId xmlns:a16="http://schemas.microsoft.com/office/drawing/2014/main" id="{6C3B19C9-1222-3282-F356-D8A59E6C55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67389" y="4585855"/>
            <a:ext cx="1734623" cy="1634836"/>
          </a:xfrm>
          <a:prstGeom prst="rect">
            <a:avLst/>
          </a:prstGeom>
        </p:spPr>
      </p:pic>
      <p:pic>
        <p:nvPicPr>
          <p:cNvPr id="10" name="Grafik 9" descr="File:Microsoft Office Excel (2019–2025).svg - Wikimedia Commons">
            <a:extLst>
              <a:ext uri="{FF2B5EF4-FFF2-40B4-BE49-F238E27FC236}">
                <a16:creationId xmlns:a16="http://schemas.microsoft.com/office/drawing/2014/main" id="{7AAE5446-904A-E325-3CDA-CF85B283CE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57734" y="214745"/>
            <a:ext cx="2164115" cy="2036619"/>
          </a:xfrm>
          <a:prstGeom prst="rect">
            <a:avLst/>
          </a:prstGeom>
        </p:spPr>
      </p:pic>
      <p:pic>
        <p:nvPicPr>
          <p:cNvPr id="12" name="Grafik 11" descr="File:Vue.js Logo 2.svg - Wikimedia Commons">
            <a:extLst>
              <a:ext uri="{FF2B5EF4-FFF2-40B4-BE49-F238E27FC236}">
                <a16:creationId xmlns:a16="http://schemas.microsoft.com/office/drawing/2014/main" id="{C8AD449A-546C-7750-92DC-3F0EA9F97A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57186" y="4468091"/>
            <a:ext cx="2435375" cy="2244438"/>
          </a:xfrm>
          <a:prstGeom prst="rect">
            <a:avLst/>
          </a:prstGeom>
        </p:spPr>
      </p:pic>
      <p:pic>
        <p:nvPicPr>
          <p:cNvPr id="14" name="Grafik 13" descr="Official logo for ts-node? · Issue #470 · TypeStrong/ts-node">
            <a:extLst>
              <a:ext uri="{FF2B5EF4-FFF2-40B4-BE49-F238E27FC236}">
                <a16:creationId xmlns:a16="http://schemas.microsoft.com/office/drawing/2014/main" id="{5A239E93-5D45-ACD2-4E0D-0162C24176C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480000">
            <a:off x="10507213" y="1385644"/>
            <a:ext cx="1360666" cy="1537476"/>
          </a:xfrm>
          <a:prstGeom prst="rect">
            <a:avLst/>
          </a:prstGeom>
        </p:spPr>
      </p:pic>
      <p:pic>
        <p:nvPicPr>
          <p:cNvPr id="16" name="Grafik 15" descr="Raspberry Pi Logo PNG Transparent &amp; SVG Vector - Freebie Supply">
            <a:extLst>
              <a:ext uri="{FF2B5EF4-FFF2-40B4-BE49-F238E27FC236}">
                <a16:creationId xmlns:a16="http://schemas.microsoft.com/office/drawing/2014/main" id="{DB9A3F40-9EC4-EDDC-7F5C-0DFE9C4D2CB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60000">
            <a:off x="7281080" y="4855372"/>
            <a:ext cx="2202874" cy="1655619"/>
          </a:xfrm>
          <a:prstGeom prst="rect">
            <a:avLst/>
          </a:prstGeom>
        </p:spPr>
      </p:pic>
      <p:sp>
        <p:nvSpPr>
          <p:cNvPr id="19" name="Rechteck 18">
            <a:extLst>
              <a:ext uri="{FF2B5EF4-FFF2-40B4-BE49-F238E27FC236}">
                <a16:creationId xmlns:a16="http://schemas.microsoft.com/office/drawing/2014/main" id="{A8DE2844-7BE5-B1B6-5970-8575E85F57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rgbClr val="FFA13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EF26132-EA8D-F215-C3F8-832C7AFD46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6556" y="118689"/>
            <a:ext cx="1451267" cy="1418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F196C76-7383-457F-240A-618123DA88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1618" y="2561922"/>
            <a:ext cx="1566948" cy="1566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51E1351C-5835-BB46-B13C-C261009419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9334" y="5543051"/>
            <a:ext cx="1355280" cy="1355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Docker mark logo in vector formats EPS, SVG - Brandlogos.net">
            <a:extLst>
              <a:ext uri="{FF2B5EF4-FFF2-40B4-BE49-F238E27FC236}">
                <a16:creationId xmlns:a16="http://schemas.microsoft.com/office/drawing/2014/main" id="{F00322B5-9B42-443A-CE69-1B51E57180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6712" y="2987190"/>
            <a:ext cx="1602178" cy="1265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A7D715EF-1922-E455-D56D-DD51CF471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57F1E4F-1CFF-5643-939E-02111984F565}" type="slidenum">
              <a:rPr lang="de-DE" noProof="0" smtClean="0"/>
              <a:pPr>
                <a:spcAft>
                  <a:spcPts val="600"/>
                </a:spcAft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909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CDEFA29-4974-4337-960B-1545E08682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ECF2A4-2BB0-CE83-3F57-928FBBFB30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26" y="1959087"/>
            <a:ext cx="4565993" cy="586231"/>
          </a:xfrm>
        </p:spPr>
        <p:txBody>
          <a:bodyPr anchor="b">
            <a:noAutofit/>
          </a:bodyPr>
          <a:lstStyle/>
          <a:p>
            <a:pPr lvl="0">
              <a:lnSpc>
                <a:spcPct val="90000"/>
              </a:lnSpc>
            </a:pPr>
            <a:r>
              <a:rPr lang="de-DE" sz="3600"/>
              <a:t> Systemarchitektur</a:t>
            </a:r>
          </a:p>
        </p:txBody>
      </p:sp>
      <p:sp>
        <p:nvSpPr>
          <p:cNvPr id="23" name="Freeform 11">
            <a:extLst>
              <a:ext uri="{FF2B5EF4-FFF2-40B4-BE49-F238E27FC236}">
                <a16:creationId xmlns:a16="http://schemas.microsoft.com/office/drawing/2014/main" id="{2FEA51AE-2D18-46BE-B2CA-B90B131689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17">
            <a:extLst>
              <a:ext uri="{FF2B5EF4-FFF2-40B4-BE49-F238E27FC236}">
                <a16:creationId xmlns:a16="http://schemas.microsoft.com/office/drawing/2014/main" id="{5E6A537E-C106-45AE-9BBB-3CE5594418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 5">
            <a:extLst>
              <a:ext uri="{FF2B5EF4-FFF2-40B4-BE49-F238E27FC236}">
                <a16:creationId xmlns:a16="http://schemas.microsoft.com/office/drawing/2014/main" id="{F918BA52-E4A7-4EEC-898E-C49023767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140466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6D3F3B7-282C-4DDC-AD1B-C497F2942B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107C397B-2FFA-B457-6C6C-8B34E22EB7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114" y="2767584"/>
            <a:ext cx="3108057" cy="294741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buClr>
                <a:srgbClr val="FFA134"/>
              </a:buClr>
            </a:pPr>
            <a:r>
              <a:rPr lang="en-US" err="1"/>
              <a:t>Hauptsächlich</a:t>
            </a:r>
            <a:r>
              <a:rPr lang="en-US"/>
              <a:t> Frontend </a:t>
            </a:r>
            <a:r>
              <a:rPr lang="en-US" err="1"/>
              <a:t>Änderungen</a:t>
            </a:r>
            <a:r>
              <a:rPr lang="en-US"/>
              <a:t> und </a:t>
            </a:r>
            <a:r>
              <a:rPr lang="en-US" err="1"/>
              <a:t>Additionen</a:t>
            </a:r>
            <a:endParaRPr lang="en-US"/>
          </a:p>
          <a:p>
            <a:pPr>
              <a:buClr>
                <a:srgbClr val="FFA134"/>
              </a:buClr>
            </a:pPr>
            <a:r>
              <a:rPr lang="en-US" err="1"/>
              <a:t>Änderungen</a:t>
            </a:r>
            <a:r>
              <a:rPr lang="en-US"/>
              <a:t> der REST API</a:t>
            </a:r>
          </a:p>
          <a:p>
            <a:endParaRPr lang="en-US" sz="1400"/>
          </a:p>
        </p:txBody>
      </p:sp>
      <p:pic>
        <p:nvPicPr>
          <p:cNvPr id="7" name="Inhaltsplatzhalter 6" descr="Ein Bild, das Text, Screenshot, Diagramm, Schrift enthält.&#10;&#10;KI-generierte Inhalte können fehlerhaft sein.">
            <a:extLst>
              <a:ext uri="{FF2B5EF4-FFF2-40B4-BE49-F238E27FC236}">
                <a16:creationId xmlns:a16="http://schemas.microsoft.com/office/drawing/2014/main" id="{C10C0434-D3E8-B72E-DD53-FA189B1DE0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5686" y="1531320"/>
            <a:ext cx="7706314" cy="3795359"/>
          </a:xfrm>
          <a:prstGeom prst="rect">
            <a:avLst/>
          </a:prstGeom>
          <a:effectLst/>
        </p:spPr>
      </p:pic>
      <p:sp>
        <p:nvSpPr>
          <p:cNvPr id="15" name="Rechteck 19">
            <a:extLst>
              <a:ext uri="{FF2B5EF4-FFF2-40B4-BE49-F238E27FC236}">
                <a16:creationId xmlns:a16="http://schemas.microsoft.com/office/drawing/2014/main" id="{09164C72-CAD3-FA47-3ADC-094F2352D3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rgbClr val="FFA13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>
            <a:defPPr rtl="0">
              <a:defRPr lang="de-de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A61DAECB-F6A0-C541-F119-D7F6B4358A44}"/>
              </a:ext>
            </a:extLst>
          </p:cNvPr>
          <p:cNvSpPr txBox="1"/>
          <p:nvPr/>
        </p:nvSpPr>
        <p:spPr>
          <a:xfrm>
            <a:off x="5090919" y="5395079"/>
            <a:ext cx="6495847" cy="319920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lIns="91440" tIns="45720" rIns="91440" bIns="45720" rtlCol="0" anchor="t">
            <a:noAutofit/>
          </a:bodyPr>
          <a:lstStyle/>
          <a:p>
            <a:pPr algn="ctr">
              <a:spcAft>
                <a:spcPts val="600"/>
              </a:spcAft>
            </a:pPr>
            <a:r>
              <a:rPr lang="de-DE" sz="1300" err="1">
                <a:solidFill>
                  <a:srgbClr val="FFFFFF"/>
                </a:solidFill>
              </a:rPr>
              <a:t>Abb</a:t>
            </a:r>
            <a:r>
              <a:rPr lang="de-DE" sz="1300">
                <a:solidFill>
                  <a:srgbClr val="FFFFFF"/>
                </a:solidFill>
              </a:rPr>
              <a:t> 12: Relevante Systemkomponenten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E567594-DD53-DEF2-9644-0243FCA53A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57F1E4F-1CFF-5643-939E-02111984F565}" type="slidenum">
              <a:rPr lang="de-DE" noProof="0" smtClean="0"/>
              <a:pPr>
                <a:spcAft>
                  <a:spcPts val="600"/>
                </a:spcAft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5030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55C472-F386-8FDA-FA55-D7C56DAC09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19">
            <a:extLst>
              <a:ext uri="{FF2B5EF4-FFF2-40B4-BE49-F238E27FC236}">
                <a16:creationId xmlns:a16="http://schemas.microsoft.com/office/drawing/2014/main" id="{CAE64B41-2E6A-6465-B04B-06F03C1E9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rgbClr val="FFA13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06CDAB-1224-F411-A736-EC74E4D3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4400"/>
              <a:t>Modularisierung</a:t>
            </a:r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8C8533-5A95-BB0D-5715-3FBA1BF5E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61612" y="320004"/>
            <a:ext cx="838199" cy="767687"/>
          </a:xfrm>
        </p:spPr>
        <p:txBody>
          <a:bodyPr/>
          <a:lstStyle/>
          <a:p>
            <a:pPr rtl="0"/>
            <a:fld id="{D57F1E4F-1CFF-5643-939E-02111984F565}" type="slidenum">
              <a:rPr lang="de-DE" noProof="0" smtClean="0"/>
              <a:t>22</a:t>
            </a:fld>
            <a:endParaRPr lang="de-DE" noProof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8B21414B-D081-F8DE-87D7-99B87A3B7C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2586335"/>
              </p:ext>
            </p:extLst>
          </p:nvPr>
        </p:nvGraphicFramePr>
        <p:xfrm>
          <a:off x="823684" y="1620304"/>
          <a:ext cx="10544630" cy="5181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53592">
                  <a:extLst>
                    <a:ext uri="{9D8B030D-6E8A-4147-A177-3AD203B41FA5}">
                      <a16:colId xmlns:a16="http://schemas.microsoft.com/office/drawing/2014/main" val="72565082"/>
                    </a:ext>
                  </a:extLst>
                </a:gridCol>
                <a:gridCol w="1928192">
                  <a:extLst>
                    <a:ext uri="{9D8B030D-6E8A-4147-A177-3AD203B41FA5}">
                      <a16:colId xmlns:a16="http://schemas.microsoft.com/office/drawing/2014/main" val="3023064539"/>
                    </a:ext>
                  </a:extLst>
                </a:gridCol>
                <a:gridCol w="3518452">
                  <a:extLst>
                    <a:ext uri="{9D8B030D-6E8A-4147-A177-3AD203B41FA5}">
                      <a16:colId xmlns:a16="http://schemas.microsoft.com/office/drawing/2014/main" val="3455229524"/>
                    </a:ext>
                  </a:extLst>
                </a:gridCol>
                <a:gridCol w="1351721">
                  <a:extLst>
                    <a:ext uri="{9D8B030D-6E8A-4147-A177-3AD203B41FA5}">
                      <a16:colId xmlns:a16="http://schemas.microsoft.com/office/drawing/2014/main" val="1853049507"/>
                    </a:ext>
                  </a:extLst>
                </a:gridCol>
                <a:gridCol w="2492673">
                  <a:extLst>
                    <a:ext uri="{9D8B030D-6E8A-4147-A177-3AD203B41FA5}">
                      <a16:colId xmlns:a16="http://schemas.microsoft.com/office/drawing/2014/main" val="8874257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sz="1400"/>
                        <a:t>Modul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1400"/>
                        <a:t>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/>
                        <a:t>Purpose / Verantwortung</a:t>
                      </a:r>
                    </a:p>
                    <a:p>
                      <a:endParaRPr lang="de-DE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/>
                        <a:t>Zugehöriger Use Case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1400"/>
                        <a:t>Erfüllte </a:t>
                      </a:r>
                      <a:r>
                        <a:rPr lang="de-DE" sz="1400" err="1"/>
                        <a:t>Requirements</a:t>
                      </a:r>
                      <a:endParaRPr lang="de-DE" sz="1400"/>
                    </a:p>
                    <a:p>
                      <a:endParaRPr lang="de-DE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63602874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236B258C-5EFE-96EA-84D2-2FE7C2300B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5115431"/>
              </p:ext>
            </p:extLst>
          </p:nvPr>
        </p:nvGraphicFramePr>
        <p:xfrm>
          <a:off x="823684" y="2138464"/>
          <a:ext cx="10544630" cy="9448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53592">
                  <a:extLst>
                    <a:ext uri="{9D8B030D-6E8A-4147-A177-3AD203B41FA5}">
                      <a16:colId xmlns:a16="http://schemas.microsoft.com/office/drawing/2014/main" val="72565082"/>
                    </a:ext>
                  </a:extLst>
                </a:gridCol>
                <a:gridCol w="1928192">
                  <a:extLst>
                    <a:ext uri="{9D8B030D-6E8A-4147-A177-3AD203B41FA5}">
                      <a16:colId xmlns:a16="http://schemas.microsoft.com/office/drawing/2014/main" val="3023064539"/>
                    </a:ext>
                  </a:extLst>
                </a:gridCol>
                <a:gridCol w="3518454">
                  <a:extLst>
                    <a:ext uri="{9D8B030D-6E8A-4147-A177-3AD203B41FA5}">
                      <a16:colId xmlns:a16="http://schemas.microsoft.com/office/drawing/2014/main" val="3455229524"/>
                    </a:ext>
                  </a:extLst>
                </a:gridCol>
                <a:gridCol w="1351721">
                  <a:extLst>
                    <a:ext uri="{9D8B030D-6E8A-4147-A177-3AD203B41FA5}">
                      <a16:colId xmlns:a16="http://schemas.microsoft.com/office/drawing/2014/main" val="1853049507"/>
                    </a:ext>
                  </a:extLst>
                </a:gridCol>
                <a:gridCol w="2492671">
                  <a:extLst>
                    <a:ext uri="{9D8B030D-6E8A-4147-A177-3AD203B41FA5}">
                      <a16:colId xmlns:a16="http://schemas.microsoft.com/office/drawing/2014/main" val="8874257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b="1"/>
                        <a:t>MOD01</a:t>
                      </a:r>
                      <a:endParaRPr lang="de-DE" sz="1400"/>
                    </a:p>
                    <a:p>
                      <a:endParaRPr lang="de-DE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/>
                        <a:t>File Import &amp; Validation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1400"/>
                        <a:t>Upload, </a:t>
                      </a:r>
                      <a:r>
                        <a:rPr lang="de-DE" sz="1400" err="1"/>
                        <a:t>MimeType</a:t>
                      </a:r>
                      <a:r>
                        <a:rPr lang="de-DE" sz="1400"/>
                        <a:t>-Erkennung, Plausibilitätsprüfung, Fehlerbehandlung, Datei ins AAS verlinken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1400" b="1"/>
                        <a:t>UC01</a:t>
                      </a:r>
                      <a:endParaRPr lang="de-DE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1400" b="1"/>
                        <a:t>FR.01</a:t>
                      </a:r>
                      <a:r>
                        <a:rPr lang="de-DE" sz="1400"/>
                        <a:t> MimeType Detection </a:t>
                      </a:r>
                    </a:p>
                    <a:p>
                      <a:pPr>
                        <a:buNone/>
                      </a:pPr>
                      <a:r>
                        <a:rPr lang="de-DE" sz="1400" b="1"/>
                        <a:t>FR.02</a:t>
                      </a:r>
                      <a:r>
                        <a:rPr lang="de-DE" sz="1400"/>
                        <a:t> Plausibility Check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63602874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22A3B532-E93B-0873-F31B-5129E1D9AB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3655211"/>
              </p:ext>
            </p:extLst>
          </p:nvPr>
        </p:nvGraphicFramePr>
        <p:xfrm>
          <a:off x="823684" y="3079647"/>
          <a:ext cx="10544630" cy="5181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53592">
                  <a:extLst>
                    <a:ext uri="{9D8B030D-6E8A-4147-A177-3AD203B41FA5}">
                      <a16:colId xmlns:a16="http://schemas.microsoft.com/office/drawing/2014/main" val="72565082"/>
                    </a:ext>
                  </a:extLst>
                </a:gridCol>
                <a:gridCol w="1928192">
                  <a:extLst>
                    <a:ext uri="{9D8B030D-6E8A-4147-A177-3AD203B41FA5}">
                      <a16:colId xmlns:a16="http://schemas.microsoft.com/office/drawing/2014/main" val="3023064539"/>
                    </a:ext>
                  </a:extLst>
                </a:gridCol>
                <a:gridCol w="3518454">
                  <a:extLst>
                    <a:ext uri="{9D8B030D-6E8A-4147-A177-3AD203B41FA5}">
                      <a16:colId xmlns:a16="http://schemas.microsoft.com/office/drawing/2014/main" val="3455229524"/>
                    </a:ext>
                  </a:extLst>
                </a:gridCol>
                <a:gridCol w="1351721">
                  <a:extLst>
                    <a:ext uri="{9D8B030D-6E8A-4147-A177-3AD203B41FA5}">
                      <a16:colId xmlns:a16="http://schemas.microsoft.com/office/drawing/2014/main" val="1853049507"/>
                    </a:ext>
                  </a:extLst>
                </a:gridCol>
                <a:gridCol w="2492671">
                  <a:extLst>
                    <a:ext uri="{9D8B030D-6E8A-4147-A177-3AD203B41FA5}">
                      <a16:colId xmlns:a16="http://schemas.microsoft.com/office/drawing/2014/main" val="8874257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1400" b="1"/>
                        <a:t>MOD02</a:t>
                      </a:r>
                      <a:endParaRPr lang="de-DE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1400"/>
                        <a:t>XML Viewer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/>
                        <a:t>Strukturiertes Anzeigen des XML, Table </a:t>
                      </a:r>
                      <a:r>
                        <a:rPr lang="de-DE" sz="1400" err="1"/>
                        <a:t>of</a:t>
                      </a:r>
                      <a:r>
                        <a:rPr lang="de-DE" sz="1400"/>
                        <a:t> Contents, DOM-Navigation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1400" b="1"/>
                        <a:t>UC02</a:t>
                      </a:r>
                      <a:endParaRPr lang="de-DE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/>
                        <a:t>FR.03</a:t>
                      </a:r>
                      <a:r>
                        <a:rPr lang="en-US" sz="1400"/>
                        <a:t> Table of Contents / XML Viewer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63602874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7BE1ADC3-8F4B-3601-E04E-842427807D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8622862"/>
              </p:ext>
            </p:extLst>
          </p:nvPr>
        </p:nvGraphicFramePr>
        <p:xfrm>
          <a:off x="823684" y="3587740"/>
          <a:ext cx="10544630" cy="1158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53592">
                  <a:extLst>
                    <a:ext uri="{9D8B030D-6E8A-4147-A177-3AD203B41FA5}">
                      <a16:colId xmlns:a16="http://schemas.microsoft.com/office/drawing/2014/main" val="72565082"/>
                    </a:ext>
                  </a:extLst>
                </a:gridCol>
                <a:gridCol w="1928192">
                  <a:extLst>
                    <a:ext uri="{9D8B030D-6E8A-4147-A177-3AD203B41FA5}">
                      <a16:colId xmlns:a16="http://schemas.microsoft.com/office/drawing/2014/main" val="3023064539"/>
                    </a:ext>
                  </a:extLst>
                </a:gridCol>
                <a:gridCol w="3518454">
                  <a:extLst>
                    <a:ext uri="{9D8B030D-6E8A-4147-A177-3AD203B41FA5}">
                      <a16:colId xmlns:a16="http://schemas.microsoft.com/office/drawing/2014/main" val="3455229524"/>
                    </a:ext>
                  </a:extLst>
                </a:gridCol>
                <a:gridCol w="1351721">
                  <a:extLst>
                    <a:ext uri="{9D8B030D-6E8A-4147-A177-3AD203B41FA5}">
                      <a16:colId xmlns:a16="http://schemas.microsoft.com/office/drawing/2014/main" val="1853049507"/>
                    </a:ext>
                  </a:extLst>
                </a:gridCol>
                <a:gridCol w="2492671">
                  <a:extLst>
                    <a:ext uri="{9D8B030D-6E8A-4147-A177-3AD203B41FA5}">
                      <a16:colId xmlns:a16="http://schemas.microsoft.com/office/drawing/2014/main" val="8874257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1400" b="1"/>
                        <a:t>MOD03</a:t>
                      </a:r>
                      <a:endParaRPr lang="de-DE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1400"/>
                        <a:t>AAS Generator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1400"/>
                        <a:t>Wizard, Datenextraktion, Property </a:t>
                      </a:r>
                      <a:r>
                        <a:rPr lang="de-DE" sz="1400" err="1"/>
                        <a:t>Selection</a:t>
                      </a:r>
                      <a:r>
                        <a:rPr lang="de-DE" sz="1400"/>
                        <a:t>, Submodel-Befüllung, Aufruf Generator-API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1400" b="1"/>
                        <a:t>UC03</a:t>
                      </a:r>
                      <a:endParaRPr lang="de-DE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1400" b="1"/>
                        <a:t>FR.04</a:t>
                      </a:r>
                      <a:r>
                        <a:rPr lang="de-DE" sz="1400"/>
                        <a:t> AAS Generator Wizard (Optional: nutzt Ergebnisse aus </a:t>
                      </a:r>
                      <a:r>
                        <a:rPr lang="de-DE" sz="1400" b="1"/>
                        <a:t>FR.02</a:t>
                      </a:r>
                      <a:r>
                        <a:rPr lang="de-DE" sz="1400"/>
                        <a:t>, ist aber nicht primär verantwortlich)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63602874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F0F9C32F-324F-545E-4BE7-A9ABC4B7C8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4629138"/>
              </p:ext>
            </p:extLst>
          </p:nvPr>
        </p:nvGraphicFramePr>
        <p:xfrm>
          <a:off x="823684" y="4755803"/>
          <a:ext cx="10544630" cy="731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53592">
                  <a:extLst>
                    <a:ext uri="{9D8B030D-6E8A-4147-A177-3AD203B41FA5}">
                      <a16:colId xmlns:a16="http://schemas.microsoft.com/office/drawing/2014/main" val="72565082"/>
                    </a:ext>
                  </a:extLst>
                </a:gridCol>
                <a:gridCol w="1928192">
                  <a:extLst>
                    <a:ext uri="{9D8B030D-6E8A-4147-A177-3AD203B41FA5}">
                      <a16:colId xmlns:a16="http://schemas.microsoft.com/office/drawing/2014/main" val="3023064539"/>
                    </a:ext>
                  </a:extLst>
                </a:gridCol>
                <a:gridCol w="3518454">
                  <a:extLst>
                    <a:ext uri="{9D8B030D-6E8A-4147-A177-3AD203B41FA5}">
                      <a16:colId xmlns:a16="http://schemas.microsoft.com/office/drawing/2014/main" val="3455229524"/>
                    </a:ext>
                  </a:extLst>
                </a:gridCol>
                <a:gridCol w="1351721">
                  <a:extLst>
                    <a:ext uri="{9D8B030D-6E8A-4147-A177-3AD203B41FA5}">
                      <a16:colId xmlns:a16="http://schemas.microsoft.com/office/drawing/2014/main" val="1853049507"/>
                    </a:ext>
                  </a:extLst>
                </a:gridCol>
                <a:gridCol w="2492671">
                  <a:extLst>
                    <a:ext uri="{9D8B030D-6E8A-4147-A177-3AD203B41FA5}">
                      <a16:colId xmlns:a16="http://schemas.microsoft.com/office/drawing/2014/main" val="8874257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de-DE" sz="1400" b="1"/>
                        <a:t>MOD04</a:t>
                      </a:r>
                      <a:endParaRPr lang="de-DE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1400" err="1"/>
                        <a:t>Targeted</a:t>
                      </a:r>
                      <a:r>
                        <a:rPr lang="de-DE" sz="1400"/>
                        <a:t> Query API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1400"/>
                        <a:t>API für Pfad-/ID-basierte Abfragen, gezielte XML/AAS-Rückgabe, Fehlercodes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1400" b="1"/>
                        <a:t>UC04</a:t>
                      </a:r>
                      <a:endParaRPr lang="de-DE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1400" b="1"/>
                        <a:t>FR.05</a:t>
                      </a:r>
                      <a:r>
                        <a:rPr lang="de-DE" sz="1400"/>
                        <a:t> REST API for Data Retrieval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636028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3184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4A3A96-F793-BACC-69FA-84AD632D5D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19">
            <a:extLst>
              <a:ext uri="{FF2B5EF4-FFF2-40B4-BE49-F238E27FC236}">
                <a16:creationId xmlns:a16="http://schemas.microsoft.com/office/drawing/2014/main" id="{381A3923-DD35-2C7D-C48A-F7E8A481CE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rgbClr val="FFA13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D4FA7F1-237A-3FAE-4CE7-93318EC12F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sz="4800"/>
              <a:t>Lösungsansätze</a:t>
            </a:r>
            <a:endParaRPr lang="de-DE" sz="4400"/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A00044DB-5C4B-FA51-FB10-BB1BF8DE46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3920" t="2009" r="24357" b="3000"/>
          <a:stretch>
            <a:fillRect/>
          </a:stretch>
        </p:blipFill>
        <p:spPr>
          <a:xfrm>
            <a:off x="5671195" y="452718"/>
            <a:ext cx="4250038" cy="597987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092FBC7-CD12-5619-CCC4-63D09B125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de-DE" noProof="0" smtClean="0"/>
              <a:t>23</a:t>
            </a:fld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C96AD65-3C8C-1305-F989-13A84FCF5DBE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695022" y="1473890"/>
            <a:ext cx="6582393" cy="239530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>
                <a:solidFill>
                  <a:srgbClr val="FFA134"/>
                </a:solidFill>
              </a:rPr>
              <a:t>UC01 - </a:t>
            </a:r>
            <a:r>
              <a:rPr lang="en-US">
                <a:solidFill>
                  <a:srgbClr val="FFA134"/>
                </a:solidFill>
              </a:rPr>
              <a:t>Import with plausibility check </a:t>
            </a:r>
            <a:br>
              <a:rPr lang="en-US">
                <a:solidFill>
                  <a:srgbClr val="FFA134"/>
                </a:solidFill>
              </a:rPr>
            </a:br>
            <a:r>
              <a:rPr lang="en-US">
                <a:solidFill>
                  <a:srgbClr val="FFA134"/>
                </a:solidFill>
              </a:rPr>
              <a:t>and </a:t>
            </a:r>
            <a:r>
              <a:rPr lang="en-US" err="1">
                <a:solidFill>
                  <a:srgbClr val="FFA134"/>
                </a:solidFill>
              </a:rPr>
              <a:t>MimeType</a:t>
            </a:r>
            <a:r>
              <a:rPr lang="en-US">
                <a:solidFill>
                  <a:srgbClr val="FFA134"/>
                </a:solidFill>
              </a:rPr>
              <a:t> detection</a:t>
            </a:r>
            <a:endParaRPr lang="de-DE">
              <a:solidFill>
                <a:srgbClr val="FFA134"/>
              </a:solidFill>
            </a:endParaRPr>
          </a:p>
        </p:txBody>
      </p:sp>
      <p:sp>
        <p:nvSpPr>
          <p:cNvPr id="17" name="Textfeld 4">
            <a:extLst>
              <a:ext uri="{FF2B5EF4-FFF2-40B4-BE49-F238E27FC236}">
                <a16:creationId xmlns:a16="http://schemas.microsoft.com/office/drawing/2014/main" id="{968C5D3B-7686-4D1B-9380-9325F7434AB3}"/>
              </a:ext>
            </a:extLst>
          </p:cNvPr>
          <p:cNvSpPr txBox="1"/>
          <p:nvPr/>
        </p:nvSpPr>
        <p:spPr>
          <a:xfrm>
            <a:off x="5671195" y="6432597"/>
            <a:ext cx="273017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1400" err="1"/>
              <a:t>Abb</a:t>
            </a:r>
            <a:r>
              <a:rPr lang="de-DE" sz="1400"/>
              <a:t> 07: Flowchart UC01</a:t>
            </a:r>
          </a:p>
        </p:txBody>
      </p:sp>
    </p:spTree>
    <p:extLst>
      <p:ext uri="{BB962C8B-B14F-4D97-AF65-F5344CB8AC3E}">
        <p14:creationId xmlns:p14="http://schemas.microsoft.com/office/powerpoint/2010/main" val="241790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D80AEC-2CF7-56E5-C3A2-DB37E831DE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19">
            <a:extLst>
              <a:ext uri="{FF2B5EF4-FFF2-40B4-BE49-F238E27FC236}">
                <a16:creationId xmlns:a16="http://schemas.microsoft.com/office/drawing/2014/main" id="{6A58DA9D-DA06-F7BB-62F2-4748FF229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rgbClr val="FFA13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A61F292-6FF2-A76E-6940-E8FA47DA2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sz="4800"/>
              <a:t>Lösungsansätze</a:t>
            </a:r>
            <a:endParaRPr lang="de-DE" sz="440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9A952D7-1EF5-0CA7-4BB1-6FCD61B39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de-DE" noProof="0" smtClean="0"/>
              <a:t>24</a:t>
            </a:fld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FEBAEF2-FA1E-3B1D-FEAA-58723B962709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695022" y="1473890"/>
            <a:ext cx="7572363" cy="15489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>
                <a:solidFill>
                  <a:srgbClr val="FFA134"/>
                </a:solidFill>
              </a:rPr>
              <a:t>UC02 - </a:t>
            </a:r>
            <a:r>
              <a:rPr lang="en-US">
                <a:solidFill>
                  <a:srgbClr val="FFA134"/>
                </a:solidFill>
              </a:rPr>
              <a:t>XML viewer with navigation and display functions</a:t>
            </a:r>
            <a:endParaRPr lang="de-DE">
              <a:solidFill>
                <a:srgbClr val="FFA134"/>
              </a:solidFill>
            </a:endParaRPr>
          </a:p>
        </p:txBody>
      </p:sp>
      <p:pic>
        <p:nvPicPr>
          <p:cNvPr id="6" name="Picture 2" descr="XML View">
            <a:extLst>
              <a:ext uri="{FF2B5EF4-FFF2-40B4-BE49-F238E27FC236}">
                <a16:creationId xmlns:a16="http://schemas.microsoft.com/office/drawing/2014/main" id="{7898F00A-F345-AD86-AC19-8312375CBD3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66"/>
          <a:stretch>
            <a:fillRect/>
          </a:stretch>
        </p:blipFill>
        <p:spPr bwMode="auto">
          <a:xfrm>
            <a:off x="2634807" y="2009771"/>
            <a:ext cx="9215882" cy="4486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feld 4">
            <a:extLst>
              <a:ext uri="{FF2B5EF4-FFF2-40B4-BE49-F238E27FC236}">
                <a16:creationId xmlns:a16="http://schemas.microsoft.com/office/drawing/2014/main" id="{7FE62798-8CAF-E22B-D213-AE2F9AB9D3FB}"/>
              </a:ext>
            </a:extLst>
          </p:cNvPr>
          <p:cNvSpPr txBox="1"/>
          <p:nvPr/>
        </p:nvSpPr>
        <p:spPr>
          <a:xfrm>
            <a:off x="2587174" y="6504860"/>
            <a:ext cx="273017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1400" err="1"/>
              <a:t>Abb</a:t>
            </a:r>
            <a:r>
              <a:rPr lang="de-DE" sz="1400"/>
              <a:t> 08: Mockup UC02</a:t>
            </a:r>
          </a:p>
        </p:txBody>
      </p:sp>
    </p:spTree>
    <p:extLst>
      <p:ext uri="{BB962C8B-B14F-4D97-AF65-F5344CB8AC3E}">
        <p14:creationId xmlns:p14="http://schemas.microsoft.com/office/powerpoint/2010/main" val="39047935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882E2F-23B0-DCC7-94C3-6E09BB77E4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19">
            <a:extLst>
              <a:ext uri="{FF2B5EF4-FFF2-40B4-BE49-F238E27FC236}">
                <a16:creationId xmlns:a16="http://schemas.microsoft.com/office/drawing/2014/main" id="{A375B5D8-938D-4378-A1A6-D83F189430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rgbClr val="FFA13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AFC70D9-A57F-4085-5572-316697338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sz="4800"/>
              <a:t>Lösungsansätze</a:t>
            </a:r>
            <a:endParaRPr lang="de-DE" sz="440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548A6AF-0579-7F83-2E93-11A8DDBD14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312357"/>
            <a:ext cx="838199" cy="767687"/>
          </a:xfrm>
        </p:spPr>
        <p:txBody>
          <a:bodyPr/>
          <a:lstStyle/>
          <a:p>
            <a:fld id="{D57F1E4F-1CFF-5643-939E-02111984F565}" type="slidenum">
              <a:rPr lang="de-DE" noProof="0" smtClean="0"/>
              <a:t>25</a:t>
            </a:fld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14277A2-9502-BD89-41BD-3DF95DE0FD55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695022" y="1473891"/>
            <a:ext cx="8516711" cy="57393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>
                <a:solidFill>
                  <a:srgbClr val="FFA134"/>
                </a:solidFill>
              </a:rPr>
              <a:t>UC03 - AAS </a:t>
            </a:r>
            <a:r>
              <a:rPr lang="de-DE" err="1">
                <a:solidFill>
                  <a:srgbClr val="FFA134"/>
                </a:solidFill>
              </a:rPr>
              <a:t>generator</a:t>
            </a:r>
            <a:r>
              <a:rPr lang="de-DE">
                <a:solidFill>
                  <a:srgbClr val="FFA134"/>
                </a:solidFill>
              </a:rPr>
              <a:t> </a:t>
            </a:r>
            <a:r>
              <a:rPr lang="de-DE" err="1">
                <a:solidFill>
                  <a:srgbClr val="FFA134"/>
                </a:solidFill>
              </a:rPr>
              <a:t>from</a:t>
            </a:r>
            <a:r>
              <a:rPr lang="de-DE">
                <a:solidFill>
                  <a:srgbClr val="FFA134"/>
                </a:solidFill>
              </a:rPr>
              <a:t> KBL/VEC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BB849FA5-C93C-FEBB-2646-3BBDE992534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675" b="6493"/>
          <a:stretch>
            <a:fillRect/>
          </a:stretch>
        </p:blipFill>
        <p:spPr bwMode="auto">
          <a:xfrm>
            <a:off x="1698531" y="2001454"/>
            <a:ext cx="3379987" cy="4258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9ACF8FE2-EF1C-8736-EF04-3D75813DE2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18"/>
          <a:stretch>
            <a:fillRect/>
          </a:stretch>
        </p:blipFill>
        <p:spPr bwMode="auto">
          <a:xfrm>
            <a:off x="6045048" y="1705762"/>
            <a:ext cx="5078564" cy="4553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Pfeil: nach unten 8">
            <a:extLst>
              <a:ext uri="{FF2B5EF4-FFF2-40B4-BE49-F238E27FC236}">
                <a16:creationId xmlns:a16="http://schemas.microsoft.com/office/drawing/2014/main" id="{C5AF1CE9-AECF-4CE4-8F28-FF8940D38BFF}"/>
              </a:ext>
            </a:extLst>
          </p:cNvPr>
          <p:cNvSpPr/>
          <p:nvPr/>
        </p:nvSpPr>
        <p:spPr>
          <a:xfrm rot="4035094">
            <a:off x="4148601" y="2165629"/>
            <a:ext cx="312420" cy="739140"/>
          </a:xfrm>
          <a:prstGeom prst="down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Pfeil: nach unten 8">
            <a:extLst>
              <a:ext uri="{FF2B5EF4-FFF2-40B4-BE49-F238E27FC236}">
                <a16:creationId xmlns:a16="http://schemas.microsoft.com/office/drawing/2014/main" id="{CA7A2962-14F9-9346-752C-AF946F460A42}"/>
              </a:ext>
            </a:extLst>
          </p:cNvPr>
          <p:cNvSpPr/>
          <p:nvPr/>
        </p:nvSpPr>
        <p:spPr>
          <a:xfrm rot="14390709">
            <a:off x="2536036" y="3798541"/>
            <a:ext cx="312420" cy="739140"/>
          </a:xfrm>
          <a:prstGeom prst="down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Pfeil: nach unten 8">
            <a:extLst>
              <a:ext uri="{FF2B5EF4-FFF2-40B4-BE49-F238E27FC236}">
                <a16:creationId xmlns:a16="http://schemas.microsoft.com/office/drawing/2014/main" id="{A8AF70DB-9AAE-3FB6-9DE6-50B0E19F6925}"/>
              </a:ext>
            </a:extLst>
          </p:cNvPr>
          <p:cNvSpPr/>
          <p:nvPr/>
        </p:nvSpPr>
        <p:spPr>
          <a:xfrm rot="2014155">
            <a:off x="8761711" y="1475630"/>
            <a:ext cx="312420" cy="739140"/>
          </a:xfrm>
          <a:prstGeom prst="down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Pfeil: nach unten 8">
            <a:extLst>
              <a:ext uri="{FF2B5EF4-FFF2-40B4-BE49-F238E27FC236}">
                <a16:creationId xmlns:a16="http://schemas.microsoft.com/office/drawing/2014/main" id="{5588D82F-D5C3-6B2C-7C5B-899FB76F271D}"/>
              </a:ext>
            </a:extLst>
          </p:cNvPr>
          <p:cNvSpPr/>
          <p:nvPr/>
        </p:nvSpPr>
        <p:spPr>
          <a:xfrm rot="4373938">
            <a:off x="11114400" y="2156903"/>
            <a:ext cx="312420" cy="739140"/>
          </a:xfrm>
          <a:prstGeom prst="down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Pfeil: nach unten 8">
            <a:extLst>
              <a:ext uri="{FF2B5EF4-FFF2-40B4-BE49-F238E27FC236}">
                <a16:creationId xmlns:a16="http://schemas.microsoft.com/office/drawing/2014/main" id="{CD5C768A-B107-F880-5E98-5E479C4194B3}"/>
              </a:ext>
            </a:extLst>
          </p:cNvPr>
          <p:cNvSpPr/>
          <p:nvPr/>
        </p:nvSpPr>
        <p:spPr>
          <a:xfrm rot="4373938">
            <a:off x="10809097" y="3823568"/>
            <a:ext cx="312420" cy="739140"/>
          </a:xfrm>
          <a:prstGeom prst="down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Pfeil: nach unten 8">
            <a:extLst>
              <a:ext uri="{FF2B5EF4-FFF2-40B4-BE49-F238E27FC236}">
                <a16:creationId xmlns:a16="http://schemas.microsoft.com/office/drawing/2014/main" id="{C45E30ED-916E-DB30-328E-54F46949B3D7}"/>
              </a:ext>
            </a:extLst>
          </p:cNvPr>
          <p:cNvSpPr/>
          <p:nvPr/>
        </p:nvSpPr>
        <p:spPr>
          <a:xfrm rot="17089001">
            <a:off x="7891725" y="5519437"/>
            <a:ext cx="312420" cy="739140"/>
          </a:xfrm>
          <a:prstGeom prst="down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Textfeld 4">
            <a:extLst>
              <a:ext uri="{FF2B5EF4-FFF2-40B4-BE49-F238E27FC236}">
                <a16:creationId xmlns:a16="http://schemas.microsoft.com/office/drawing/2014/main" id="{6CCD6B42-79C7-8678-9D1E-F83CCBEF15E3}"/>
              </a:ext>
            </a:extLst>
          </p:cNvPr>
          <p:cNvSpPr txBox="1"/>
          <p:nvPr/>
        </p:nvSpPr>
        <p:spPr>
          <a:xfrm>
            <a:off x="1698531" y="6281065"/>
            <a:ext cx="273017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1400" err="1"/>
              <a:t>Abb</a:t>
            </a:r>
            <a:r>
              <a:rPr lang="de-DE" sz="1400"/>
              <a:t> 09: Mockup-1 UC03</a:t>
            </a:r>
          </a:p>
        </p:txBody>
      </p:sp>
      <p:sp>
        <p:nvSpPr>
          <p:cNvPr id="29" name="Textfeld 4">
            <a:extLst>
              <a:ext uri="{FF2B5EF4-FFF2-40B4-BE49-F238E27FC236}">
                <a16:creationId xmlns:a16="http://schemas.microsoft.com/office/drawing/2014/main" id="{83B2445C-525D-3FD7-5D17-D8523DE400EA}"/>
              </a:ext>
            </a:extLst>
          </p:cNvPr>
          <p:cNvSpPr txBox="1"/>
          <p:nvPr/>
        </p:nvSpPr>
        <p:spPr>
          <a:xfrm>
            <a:off x="6041651" y="6281065"/>
            <a:ext cx="273017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1400" err="1"/>
              <a:t>Abb</a:t>
            </a:r>
            <a:r>
              <a:rPr lang="de-DE" sz="1400"/>
              <a:t> 10: Mockup-2 UC03</a:t>
            </a:r>
          </a:p>
        </p:txBody>
      </p:sp>
    </p:spTree>
    <p:extLst>
      <p:ext uri="{BB962C8B-B14F-4D97-AF65-F5344CB8AC3E}">
        <p14:creationId xmlns:p14="http://schemas.microsoft.com/office/powerpoint/2010/main" val="3833533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9" grpId="0" animBg="1"/>
      <p:bldP spid="21" grpId="0" animBg="1"/>
      <p:bldP spid="22" grpId="0" animBg="1"/>
      <p:bldP spid="2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8ADC6A-C30C-60ED-A03E-65510BAB40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19">
            <a:extLst>
              <a:ext uri="{FF2B5EF4-FFF2-40B4-BE49-F238E27FC236}">
                <a16:creationId xmlns:a16="http://schemas.microsoft.com/office/drawing/2014/main" id="{C221A633-A9C4-55D6-74FB-E310CFE9B5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rgbClr val="FFA13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A3D2119-4BE5-D2CF-6160-EA073F284A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sz="4800"/>
              <a:t>Lösungsansätze</a:t>
            </a:r>
            <a:endParaRPr lang="de-DE" sz="440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B235B4B-DA1D-3B31-6713-9D212AE37A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de-DE" noProof="0" smtClean="0"/>
              <a:t>26</a:t>
            </a:fld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D427E35-649A-3AEB-0C03-56E21B85D1C1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695022" y="1473890"/>
            <a:ext cx="8121600" cy="274815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>
                <a:solidFill>
                  <a:srgbClr val="FFA134"/>
                </a:solidFill>
              </a:rPr>
              <a:t>UC04 - </a:t>
            </a:r>
            <a:r>
              <a:rPr lang="en-US">
                <a:solidFill>
                  <a:srgbClr val="FFA134"/>
                </a:solidFill>
              </a:rPr>
              <a:t>Automated extraction of </a:t>
            </a:r>
            <a:br>
              <a:rPr lang="en-US">
                <a:solidFill>
                  <a:srgbClr val="FFA134"/>
                </a:solidFill>
              </a:rPr>
            </a:br>
            <a:r>
              <a:rPr lang="en-US">
                <a:solidFill>
                  <a:srgbClr val="FFA134"/>
                </a:solidFill>
              </a:rPr>
              <a:t>specific XML entries from the AAS</a:t>
            </a:r>
            <a:endParaRPr lang="de-DE">
              <a:solidFill>
                <a:srgbClr val="FFA134"/>
              </a:solidFill>
            </a:endParaRPr>
          </a:p>
        </p:txBody>
      </p:sp>
      <p:pic>
        <p:nvPicPr>
          <p:cNvPr id="5" name="Content Placeholder 7">
            <a:extLst>
              <a:ext uri="{FF2B5EF4-FFF2-40B4-BE49-F238E27FC236}">
                <a16:creationId xmlns:a16="http://schemas.microsoft.com/office/drawing/2014/main" id="{97906BBA-0362-8536-80BD-CAEF33AABB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71115" y="679572"/>
            <a:ext cx="4730572" cy="6033394"/>
          </a:xfrm>
          <a:prstGeom prst="rect">
            <a:avLst/>
          </a:prstGeom>
        </p:spPr>
      </p:pic>
      <p:sp>
        <p:nvSpPr>
          <p:cNvPr id="7" name="Textfeld 4">
            <a:extLst>
              <a:ext uri="{FF2B5EF4-FFF2-40B4-BE49-F238E27FC236}">
                <a16:creationId xmlns:a16="http://schemas.microsoft.com/office/drawing/2014/main" id="{92AE5D06-D905-0C82-3820-5FCEB9FA7498}"/>
              </a:ext>
            </a:extLst>
          </p:cNvPr>
          <p:cNvSpPr txBox="1"/>
          <p:nvPr/>
        </p:nvSpPr>
        <p:spPr>
          <a:xfrm>
            <a:off x="10194135" y="6212933"/>
            <a:ext cx="1900883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1400" err="1"/>
              <a:t>Abb</a:t>
            </a:r>
            <a:r>
              <a:rPr lang="de-DE" sz="1400"/>
              <a:t> 11: </a:t>
            </a:r>
          </a:p>
          <a:p>
            <a:r>
              <a:rPr lang="de-DE" sz="1400"/>
              <a:t>Flowchart UC04</a:t>
            </a:r>
          </a:p>
        </p:txBody>
      </p:sp>
    </p:spTree>
    <p:extLst>
      <p:ext uri="{BB962C8B-B14F-4D97-AF65-F5344CB8AC3E}">
        <p14:creationId xmlns:p14="http://schemas.microsoft.com/office/powerpoint/2010/main" val="14213647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F194D8-2D47-66A1-5308-4510F01178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hteck 19">
            <a:extLst>
              <a:ext uri="{FF2B5EF4-FFF2-40B4-BE49-F238E27FC236}">
                <a16:creationId xmlns:a16="http://schemas.microsoft.com/office/drawing/2014/main" id="{1C12F095-5078-104D-2394-883CC5AC7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rgbClr val="FFA13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5D665AD-2CE1-9B22-784A-56032AD907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960929" cy="1400530"/>
          </a:xfrm>
        </p:spPr>
        <p:txBody>
          <a:bodyPr/>
          <a:lstStyle/>
          <a:p>
            <a:pPr lvl="0"/>
            <a:r>
              <a:rPr lang="de-DE" sz="4800"/>
              <a:t>Business Case &amp; Ausblick</a:t>
            </a:r>
          </a:p>
        </p:txBody>
      </p:sp>
      <p:graphicFrame>
        <p:nvGraphicFramePr>
          <p:cNvPr id="8" name="Inhaltsplatzhalter 7">
            <a:extLst>
              <a:ext uri="{FF2B5EF4-FFF2-40B4-BE49-F238E27FC236}">
                <a16:creationId xmlns:a16="http://schemas.microsoft.com/office/drawing/2014/main" id="{5FE66A20-4D3D-9887-6384-F947AB834F9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73222436"/>
              </p:ext>
            </p:extLst>
          </p:nvPr>
        </p:nvGraphicFramePr>
        <p:xfrm>
          <a:off x="804174" y="1699110"/>
          <a:ext cx="10741715" cy="51588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0EF4572-65FC-5FFF-2781-F516643C8B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de-DE" noProof="0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1831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0E63FC-6C00-59A1-9194-9C20243380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19">
            <a:extLst>
              <a:ext uri="{FF2B5EF4-FFF2-40B4-BE49-F238E27FC236}">
                <a16:creationId xmlns:a16="http://schemas.microsoft.com/office/drawing/2014/main" id="{EABE296F-E17A-FB95-5F74-D9D4F039F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rgbClr val="FFA13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FC2DCF5-77E8-AECA-BEBD-C2814609CB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sz="4800"/>
              <a:t>Business Case</a:t>
            </a:r>
            <a:endParaRPr lang="de-DE" sz="440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8F786B-7B37-CE80-35F9-E798F93953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de-DE" noProof="0" smtClean="0"/>
              <a:t>28</a:t>
            </a:fld>
            <a:endParaRPr lang="en-US"/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099992C3-5041-76D3-791A-B28D44E0AA2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94006945"/>
              </p:ext>
            </p:extLst>
          </p:nvPr>
        </p:nvGraphicFramePr>
        <p:xfrm>
          <a:off x="-186613" y="1407475"/>
          <a:ext cx="7311081" cy="53307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084BEBC9-8CFF-E2DD-73C3-A0CE0019C69F}"/>
              </a:ext>
            </a:extLst>
          </p:cNvPr>
          <p:cNvSpPr txBox="1"/>
          <p:nvPr/>
        </p:nvSpPr>
        <p:spPr>
          <a:xfrm>
            <a:off x="6704981" y="2466273"/>
            <a:ext cx="4870477" cy="34163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/>
              <a:t>Energie und Internet 1000€</a:t>
            </a:r>
          </a:p>
          <a:p>
            <a:pPr marL="285750" indent="-285750">
              <a:buFont typeface="Arial"/>
              <a:buChar char="•"/>
            </a:pPr>
            <a:endParaRPr lang="en-US" sz="2400"/>
          </a:p>
          <a:p>
            <a:pPr marL="285750" indent="-285750">
              <a:buFont typeface="Arial"/>
              <a:buChar char="•"/>
            </a:pPr>
            <a:r>
              <a:rPr lang="en-US" sz="2400" err="1"/>
              <a:t>Softwarelizenzen</a:t>
            </a:r>
            <a:r>
              <a:rPr lang="en-US" sz="2400"/>
              <a:t>      700€</a:t>
            </a:r>
          </a:p>
          <a:p>
            <a:pPr marL="285750" indent="-285750">
              <a:buFont typeface="Arial"/>
              <a:buChar char="•"/>
            </a:pPr>
            <a:endParaRPr lang="en-US" sz="2400"/>
          </a:p>
          <a:p>
            <a:pPr marL="285750" indent="-285750">
              <a:buFont typeface="Arial"/>
              <a:buChar char="•"/>
            </a:pPr>
            <a:r>
              <a:rPr lang="en-US" sz="2400" err="1"/>
              <a:t>Zusätzl</a:t>
            </a:r>
            <a:r>
              <a:rPr lang="en-US" sz="2400"/>
              <a:t>. Hardware       200€</a:t>
            </a:r>
          </a:p>
          <a:p>
            <a:pPr marL="285750" indent="-285750">
              <a:buFont typeface="Arial"/>
              <a:buChar char="•"/>
            </a:pPr>
            <a:endParaRPr lang="en-US" sz="2400"/>
          </a:p>
          <a:p>
            <a:pPr marL="285750" indent="-285750">
              <a:buFont typeface="Arial"/>
              <a:buChar char="•"/>
            </a:pPr>
            <a:r>
              <a:rPr lang="en-US" sz="2400" err="1"/>
              <a:t>Schulung</a:t>
            </a:r>
            <a:r>
              <a:rPr lang="en-US" sz="2400"/>
              <a:t>                     700€</a:t>
            </a:r>
          </a:p>
          <a:p>
            <a:pPr marL="285750" indent="-285750">
              <a:buFont typeface="Arial"/>
              <a:buChar char="•"/>
            </a:pPr>
            <a:endParaRPr lang="en-US" sz="2400"/>
          </a:p>
          <a:p>
            <a:pPr marL="285750" indent="-285750">
              <a:buFont typeface="Arial"/>
              <a:buChar char="•"/>
            </a:pPr>
            <a:r>
              <a:rPr lang="en-US" sz="2400" err="1"/>
              <a:t>Gesamt</a:t>
            </a:r>
            <a:r>
              <a:rPr lang="en-US" sz="2400"/>
              <a:t>                        2600€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488707" y="5807249"/>
            <a:ext cx="3859795" cy="304801"/>
          </a:xfrm>
        </p:spPr>
        <p:txBody>
          <a:bodyPr/>
          <a:lstStyle/>
          <a:p>
            <a:pPr rtl="0"/>
            <a:r>
              <a:rPr lang="de-DE" err="1"/>
              <a:t>Abb</a:t>
            </a:r>
            <a:r>
              <a:rPr lang="de-DE" noProof="0"/>
              <a:t> </a:t>
            </a:r>
            <a:r>
              <a:rPr lang="de-DE"/>
              <a:t>13</a:t>
            </a:r>
            <a:r>
              <a:rPr lang="de-DE" noProof="0"/>
              <a:t>: </a:t>
            </a:r>
            <a:r>
              <a:rPr lang="de-DE"/>
              <a:t>Kreisdiagramm</a:t>
            </a:r>
            <a:r>
              <a:rPr lang="de-DE" noProof="0"/>
              <a:t> Fixkosten</a:t>
            </a:r>
          </a:p>
        </p:txBody>
      </p:sp>
    </p:spTree>
    <p:extLst>
      <p:ext uri="{BB962C8B-B14F-4D97-AF65-F5344CB8AC3E}">
        <p14:creationId xmlns:p14="http://schemas.microsoft.com/office/powerpoint/2010/main" val="1678484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  <p:bldP spid="9" grpId="0" uiExpand="1" build="p"/>
      <p:bldP spid="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A0DB15-85C8-9C20-E1A7-ACAB0DA592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19">
            <a:extLst>
              <a:ext uri="{FF2B5EF4-FFF2-40B4-BE49-F238E27FC236}">
                <a16:creationId xmlns:a16="http://schemas.microsoft.com/office/drawing/2014/main" id="{359635C0-77D2-D9C3-93A6-7B8909B513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rgbClr val="FFA13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A26210B-D983-CFED-F180-9D3BC1EC9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sz="4800"/>
              <a:t>Business Case</a:t>
            </a:r>
            <a:endParaRPr lang="de-DE" sz="440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CBB491-76F6-FCC5-1C9B-97226DA0E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de-DE" noProof="0" smtClean="0"/>
              <a:t>29</a:t>
            </a:fld>
            <a:endParaRPr lang="en-US"/>
          </a:p>
        </p:txBody>
      </p:sp>
      <p:graphicFrame>
        <p:nvGraphicFramePr>
          <p:cNvPr id="7" name="Chart 6" descr="gthfdthsrth&#10;">
            <a:extLst>
              <a:ext uri="{FF2B5EF4-FFF2-40B4-BE49-F238E27FC236}">
                <a16:creationId xmlns:a16="http://schemas.microsoft.com/office/drawing/2014/main" id="{449148F2-2156-EAA8-6BC7-7DEE7C5D41C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8790966"/>
              </p:ext>
            </p:extLst>
          </p:nvPr>
        </p:nvGraphicFramePr>
        <p:xfrm>
          <a:off x="2286001" y="1149779"/>
          <a:ext cx="7774458" cy="549549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FA0B36-B729-F6ED-CB69-F48E99CE54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472248" y="6479243"/>
            <a:ext cx="3859795" cy="304801"/>
          </a:xfrm>
        </p:spPr>
        <p:txBody>
          <a:bodyPr/>
          <a:lstStyle/>
          <a:p>
            <a:r>
              <a:rPr lang="en-US"/>
              <a:t>Abb 14: </a:t>
            </a:r>
            <a:r>
              <a:rPr lang="en-US" err="1"/>
              <a:t>Balkendiagramm</a:t>
            </a:r>
            <a:r>
              <a:rPr lang="en-US"/>
              <a:t> </a:t>
            </a:r>
            <a:r>
              <a:rPr lang="en-US" err="1"/>
              <a:t>Personalkosten</a:t>
            </a:r>
            <a:endParaRPr lang="en-US">
              <a:solidFill>
                <a:srgbClr val="FFFFFF">
                  <a:alpha val="6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83830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8C75E6-713D-5A8D-80BA-17081CB566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9">
            <a:extLst>
              <a:ext uri="{FF2B5EF4-FFF2-40B4-BE49-F238E27FC236}">
                <a16:creationId xmlns:a16="http://schemas.microsoft.com/office/drawing/2014/main" id="{C6F9C593-E680-5E14-3B11-168E692415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rgbClr val="FFA13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601504E-7653-B0EF-CDAC-3A2F0D4C9A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sz="4800"/>
              <a:t>Team &amp; Projektvorstellung</a:t>
            </a:r>
          </a:p>
        </p:txBody>
      </p:sp>
      <p:graphicFrame>
        <p:nvGraphicFramePr>
          <p:cNvPr id="8" name="Inhaltsplatzhalter 7">
            <a:extLst>
              <a:ext uri="{FF2B5EF4-FFF2-40B4-BE49-F238E27FC236}">
                <a16:creationId xmlns:a16="http://schemas.microsoft.com/office/drawing/2014/main" id="{2E6B755A-564B-103F-13D9-89B3DAB27E7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75934554"/>
              </p:ext>
            </p:extLst>
          </p:nvPr>
        </p:nvGraphicFramePr>
        <p:xfrm>
          <a:off x="804174" y="1699110"/>
          <a:ext cx="10741715" cy="51588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D157DA0-B36B-FAA7-E6D0-2F5389B40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de-DE" noProof="0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0236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5BDD4A-E072-E051-C888-FC591D832B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19">
            <a:extLst>
              <a:ext uri="{FF2B5EF4-FFF2-40B4-BE49-F238E27FC236}">
                <a16:creationId xmlns:a16="http://schemas.microsoft.com/office/drawing/2014/main" id="{A5CE4122-1A43-0DC5-D455-D63080ECF7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rgbClr val="FFA13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9AE5DB5-2BE5-E79B-A17C-6BBC4F5F31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sz="4800"/>
              <a:t>Business Case</a:t>
            </a:r>
            <a:endParaRPr lang="de-DE" sz="440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7387F92-EDA0-10BC-DE1B-A2E2F1943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de-DE" noProof="0" smtClean="0"/>
              <a:t>30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E51B05-E805-9EDE-68A9-97C797B22747}"/>
              </a:ext>
            </a:extLst>
          </p:cNvPr>
          <p:cNvSpPr txBox="1"/>
          <p:nvPr/>
        </p:nvSpPr>
        <p:spPr>
          <a:xfrm>
            <a:off x="2429014" y="1752755"/>
            <a:ext cx="7852895" cy="385054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5AF1B9-4F07-DAA6-69EC-999943607025}"/>
              </a:ext>
            </a:extLst>
          </p:cNvPr>
          <p:cNvSpPr txBox="1"/>
          <p:nvPr/>
        </p:nvSpPr>
        <p:spPr>
          <a:xfrm>
            <a:off x="2043652" y="1716142"/>
            <a:ext cx="8106252" cy="2553891"/>
          </a:xfrm>
          <a:prstGeom prst="roundRect">
            <a:avLst/>
          </a:prstGeom>
          <a:solidFill>
            <a:schemeClr val="bg1">
              <a:lumMod val="75000"/>
              <a:lumOff val="25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92D050"/>
                </a:solidFill>
              </a:rPr>
              <a:t>if</a:t>
            </a:r>
            <a:r>
              <a:rPr lang="en-US"/>
              <a:t> </a:t>
            </a:r>
            <a:r>
              <a:rPr lang="en-US">
                <a:solidFill>
                  <a:srgbClr val="FFA134"/>
                </a:solidFill>
              </a:rPr>
              <a:t>180hPerTeamMember</a:t>
            </a:r>
            <a:r>
              <a:rPr lang="en-US"/>
              <a:t> == </a:t>
            </a:r>
            <a:r>
              <a:rPr lang="en-US">
                <a:solidFill>
                  <a:srgbClr val="84B8CA"/>
                </a:solidFill>
              </a:rPr>
              <a:t>true</a:t>
            </a:r>
            <a:r>
              <a:rPr lang="en-US"/>
              <a:t>:</a:t>
            </a:r>
          </a:p>
          <a:p>
            <a:endParaRPr lang="en-US"/>
          </a:p>
          <a:p>
            <a:r>
              <a:rPr lang="en-US"/>
              <a:t>    </a:t>
            </a:r>
            <a:r>
              <a:rPr lang="en-US">
                <a:solidFill>
                  <a:srgbClr val="92D050"/>
                </a:solidFill>
              </a:rPr>
              <a:t>Create</a:t>
            </a:r>
            <a:r>
              <a:rPr lang="en-US"/>
              <a:t>(</a:t>
            </a:r>
            <a:r>
              <a:rPr lang="en-US" err="1">
                <a:solidFill>
                  <a:srgbClr val="FFA134"/>
                </a:solidFill>
              </a:rPr>
              <a:t>CostDiagrammPerPhase</a:t>
            </a:r>
            <a:r>
              <a:rPr lang="en-US"/>
              <a:t>) </a:t>
            </a:r>
          </a:p>
          <a:p>
            <a:endParaRPr lang="en-US"/>
          </a:p>
          <a:p>
            <a:endParaRPr lang="en-US"/>
          </a:p>
          <a:p>
            <a:r>
              <a:rPr lang="en-US"/>
              <a:t>C:\&gt; python calcDiagram.py</a:t>
            </a:r>
          </a:p>
          <a:p>
            <a:endParaRPr lang="en-US"/>
          </a:p>
          <a:p>
            <a:r>
              <a:rPr lang="en-US"/>
              <a:t>C:\&gt;...</a:t>
            </a:r>
          </a:p>
        </p:txBody>
      </p:sp>
    </p:spTree>
    <p:extLst>
      <p:ext uri="{BB962C8B-B14F-4D97-AF65-F5344CB8AC3E}">
        <p14:creationId xmlns:p14="http://schemas.microsoft.com/office/powerpoint/2010/main" val="2208332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5C9FCD-FDB1-3085-A90A-E550BCF91C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19">
            <a:extLst>
              <a:ext uri="{FF2B5EF4-FFF2-40B4-BE49-F238E27FC236}">
                <a16:creationId xmlns:a16="http://schemas.microsoft.com/office/drawing/2014/main" id="{352B2B81-72D0-8C21-F528-F4A9B30AC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rgbClr val="FFA13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F568E1A-38CD-BFA1-619F-1C6ECB9E3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sz="4800"/>
              <a:t>Business Case</a:t>
            </a:r>
            <a:endParaRPr lang="de-DE" sz="440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6FB9354-A55D-FE60-0810-DF87522A87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de-DE" noProof="0" smtClean="0"/>
              <a:t>31</a:t>
            </a:fld>
            <a:endParaRPr lang="en-US"/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B5ECEEA8-6174-1BAA-B1DA-EDA3FD93E72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84429800"/>
              </p:ext>
            </p:extLst>
          </p:nvPr>
        </p:nvGraphicFramePr>
        <p:xfrm>
          <a:off x="-775052" y="1146465"/>
          <a:ext cx="7653128" cy="54717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0F2402BD-8C2B-EF8A-7604-ADC597C3B82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08402701"/>
              </p:ext>
            </p:extLst>
          </p:nvPr>
        </p:nvGraphicFramePr>
        <p:xfrm>
          <a:off x="5478162" y="1149779"/>
          <a:ext cx="6332837" cy="525865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5C21F8E-EDB6-EFB2-3C91-2AC952AD5A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15330" y="6468946"/>
            <a:ext cx="3859795" cy="304801"/>
          </a:xfrm>
        </p:spPr>
        <p:txBody>
          <a:bodyPr/>
          <a:lstStyle/>
          <a:p>
            <a:r>
              <a:rPr lang="en-US">
                <a:solidFill>
                  <a:srgbClr val="FFFFFF">
                    <a:alpha val="60000"/>
                  </a:srgbClr>
                </a:solidFill>
              </a:rPr>
              <a:t>Abb 15: Kosten der </a:t>
            </a:r>
            <a:r>
              <a:rPr lang="en-US" err="1">
                <a:solidFill>
                  <a:srgbClr val="FFFFFF">
                    <a:alpha val="60000"/>
                  </a:srgbClr>
                </a:solidFill>
              </a:rPr>
              <a:t>Phasen</a:t>
            </a:r>
            <a:r>
              <a:rPr lang="en-US">
                <a:solidFill>
                  <a:srgbClr val="FFFFFF">
                    <a:alpha val="60000"/>
                  </a:srgbClr>
                </a:solidFill>
              </a:rPr>
              <a:t> </a:t>
            </a:r>
            <a:r>
              <a:rPr lang="en-US" err="1">
                <a:solidFill>
                  <a:srgbClr val="FFFFFF">
                    <a:alpha val="60000"/>
                  </a:srgbClr>
                </a:solidFill>
              </a:rPr>
              <a:t>Kreisdiagramm</a:t>
            </a:r>
            <a:endParaRPr lang="en-US" err="1"/>
          </a:p>
        </p:txBody>
      </p:sp>
      <p:sp>
        <p:nvSpPr>
          <p:cNvPr id="11" name="Footer Placeholder 8">
            <a:extLst>
              <a:ext uri="{FF2B5EF4-FFF2-40B4-BE49-F238E27FC236}">
                <a16:creationId xmlns:a16="http://schemas.microsoft.com/office/drawing/2014/main" id="{A65ACB33-56EB-D41C-8D10-8037A47680DB}"/>
              </a:ext>
            </a:extLst>
          </p:cNvPr>
          <p:cNvSpPr txBox="1">
            <a:spLocks/>
          </p:cNvSpPr>
          <p:nvPr/>
        </p:nvSpPr>
        <p:spPr>
          <a:xfrm>
            <a:off x="6920946" y="646688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 rtl="0">
              <a:defRPr lang="de-de"/>
            </a:defPPr>
            <a:lvl1pPr marL="0" algn="l" defTabSz="457200" rtl="0" eaLnBrk="1" latinLnBrk="0" hangingPunct="1">
              <a:defRPr sz="1100" b="0" i="0" kern="1200">
                <a:solidFill>
                  <a:schemeClr val="tx1">
                    <a:tint val="75000"/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rgbClr val="FFFFFF">
                    <a:alpha val="60000"/>
                  </a:srgbClr>
                </a:solidFill>
              </a:rPr>
              <a:t>Abb 16: Kosten der </a:t>
            </a:r>
            <a:r>
              <a:rPr lang="en-US" err="1">
                <a:solidFill>
                  <a:srgbClr val="FFFFFF">
                    <a:alpha val="60000"/>
                  </a:srgbClr>
                </a:solidFill>
              </a:rPr>
              <a:t>Phasen</a:t>
            </a:r>
            <a:r>
              <a:rPr lang="en-US">
                <a:solidFill>
                  <a:srgbClr val="FFFFFF">
                    <a:alpha val="60000"/>
                  </a:srgbClr>
                </a:solidFill>
              </a:rPr>
              <a:t> </a:t>
            </a:r>
            <a:r>
              <a:rPr lang="en-US" err="1">
                <a:solidFill>
                  <a:srgbClr val="FFFFFF">
                    <a:alpha val="60000"/>
                  </a:srgbClr>
                </a:solidFill>
              </a:rPr>
              <a:t>Säulendiagramm</a:t>
            </a:r>
            <a:endParaRPr lang="en-US" err="1"/>
          </a:p>
        </p:txBody>
      </p:sp>
    </p:spTree>
    <p:extLst>
      <p:ext uri="{BB962C8B-B14F-4D97-AF65-F5344CB8AC3E}">
        <p14:creationId xmlns:p14="http://schemas.microsoft.com/office/powerpoint/2010/main" val="39116709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5BDD4A-E072-E051-C888-FC591D832B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19">
            <a:extLst>
              <a:ext uri="{FF2B5EF4-FFF2-40B4-BE49-F238E27FC236}">
                <a16:creationId xmlns:a16="http://schemas.microsoft.com/office/drawing/2014/main" id="{A5CE4122-1A43-0DC5-D455-D63080ECF7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rgbClr val="FFA13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9AE5DB5-2BE5-E79B-A17C-6BBC4F5F31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sz="4800"/>
              <a:t>Business Case</a:t>
            </a:r>
            <a:endParaRPr lang="de-DE" sz="440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7387F92-EDA0-10BC-DE1B-A2E2F1943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de-DE" noProof="0" smtClean="0"/>
              <a:t>32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910672-8389-A788-F1EC-2D28831C54D2}"/>
              </a:ext>
            </a:extLst>
          </p:cNvPr>
          <p:cNvSpPr txBox="1"/>
          <p:nvPr/>
        </p:nvSpPr>
        <p:spPr>
          <a:xfrm>
            <a:off x="2042580" y="1849363"/>
            <a:ext cx="8170323" cy="433965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 err="1"/>
              <a:t>Gesamtkostenberechnung</a:t>
            </a:r>
            <a:r>
              <a:rPr lang="en-US" sz="2400"/>
              <a:t>:</a:t>
            </a:r>
          </a:p>
          <a:p>
            <a:endParaRPr lang="en-US" sz="2400"/>
          </a:p>
          <a:p>
            <a:pPr marL="285750" indent="-285750">
              <a:buFont typeface="Arial"/>
              <a:buChar char="•"/>
            </a:pPr>
            <a:r>
              <a:rPr lang="en-US" sz="2400" err="1"/>
              <a:t>Fixkosten</a:t>
            </a:r>
            <a:r>
              <a:rPr lang="en-US" sz="2400"/>
              <a:t>:                 2.600€</a:t>
            </a:r>
          </a:p>
          <a:p>
            <a:endParaRPr lang="en-US" sz="2400"/>
          </a:p>
          <a:p>
            <a:pPr marL="285750" indent="-285750">
              <a:buFont typeface="Arial"/>
              <a:buChar char="•"/>
            </a:pPr>
            <a:r>
              <a:rPr lang="en-US" sz="2400" err="1"/>
              <a:t>Personalkosten</a:t>
            </a:r>
            <a:r>
              <a:rPr lang="en-US" sz="2400"/>
              <a:t>:     32.670€</a:t>
            </a:r>
          </a:p>
          <a:p>
            <a:endParaRPr lang="en-US" sz="2400"/>
          </a:p>
          <a:p>
            <a:pPr marL="285750" indent="-285750">
              <a:buFont typeface="Arial"/>
              <a:buChar char="•"/>
            </a:pPr>
            <a:r>
              <a:rPr lang="en-US" sz="2400"/>
              <a:t>Marge(20%):            7.054€</a:t>
            </a:r>
          </a:p>
          <a:p>
            <a:pPr marL="285750" indent="-285750">
              <a:buFont typeface="Arial"/>
              <a:buChar char="•"/>
            </a:pPr>
            <a:endParaRPr lang="en-US" sz="2400"/>
          </a:p>
          <a:p>
            <a:r>
              <a:rPr lang="en-US" sz="2400"/>
              <a:t>-------------------------------------------</a:t>
            </a:r>
          </a:p>
          <a:p>
            <a:r>
              <a:rPr lang="en-US" sz="2400" err="1"/>
              <a:t>Endpreis</a:t>
            </a:r>
            <a:r>
              <a:rPr lang="en-US" sz="2400"/>
              <a:t>:         </a:t>
            </a:r>
            <a:r>
              <a:rPr lang="en-US" sz="2400">
                <a:ea typeface="+mn-lt"/>
                <a:cs typeface="+mn-lt"/>
              </a:rPr>
              <a:t>            42.324€</a:t>
            </a:r>
            <a:endParaRPr lang="en-US" sz="2400"/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650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C14CAC-8727-4D4C-D6CA-5174F958E4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19">
            <a:extLst>
              <a:ext uri="{FF2B5EF4-FFF2-40B4-BE49-F238E27FC236}">
                <a16:creationId xmlns:a16="http://schemas.microsoft.com/office/drawing/2014/main" id="{1D807B46-F9BC-FFDB-9C6C-6C4F72BA5A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rgbClr val="FFA13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A92AF31-995D-AA46-7089-125B150B77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4800"/>
              <a:t>Risiken </a:t>
            </a:r>
            <a:endParaRPr lang="de-DE" sz="440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761393FF-A1FB-F169-6C2A-5AB4927D6C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de-DE"/>
          </a:p>
          <a:p>
            <a:endParaRPr lang="de-DE"/>
          </a:p>
          <a:p>
            <a:pPr marL="0" indent="0">
              <a:buNone/>
            </a:pPr>
            <a:endParaRPr lang="de-DE"/>
          </a:p>
          <a:p>
            <a:pPr marL="457200" lvl="1" indent="0">
              <a:buNone/>
            </a:pPr>
            <a:endParaRPr lang="de-D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A975A6-B034-F21D-E3AC-CD39FBC81E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de-DE" noProof="0" smtClean="0"/>
              <a:t>33</a:t>
            </a:fld>
            <a:endParaRPr lang="en-US"/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1DEF6E87-4713-3AAE-9F08-990C5B30DD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2659085"/>
              </p:ext>
            </p:extLst>
          </p:nvPr>
        </p:nvGraphicFramePr>
        <p:xfrm>
          <a:off x="1248273" y="1853248"/>
          <a:ext cx="9699870" cy="39079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4029">
                  <a:extLst>
                    <a:ext uri="{9D8B030D-6E8A-4147-A177-3AD203B41FA5}">
                      <a16:colId xmlns:a16="http://schemas.microsoft.com/office/drawing/2014/main" val="73531759"/>
                    </a:ext>
                  </a:extLst>
                </a:gridCol>
                <a:gridCol w="5125841">
                  <a:extLst>
                    <a:ext uri="{9D8B030D-6E8A-4147-A177-3AD203B41FA5}">
                      <a16:colId xmlns:a16="http://schemas.microsoft.com/office/drawing/2014/main" val="3188672323"/>
                    </a:ext>
                  </a:extLst>
                </a:gridCol>
              </a:tblGrid>
              <a:tr h="436516">
                <a:tc>
                  <a:txBody>
                    <a:bodyPr/>
                    <a:lstStyle/>
                    <a:p>
                      <a:r>
                        <a:rPr lang="en-US"/>
                        <a:t>Risiko</a:t>
                      </a: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Gegenmaßnahme</a:t>
                      </a: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6050296"/>
                  </a:ext>
                </a:extLst>
              </a:tr>
              <a:tr h="436516"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2000" b="0" i="0" u="none" strike="noStrike" noProof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latin typeface="Century Gothic"/>
                        </a:rPr>
                        <a:t>1. Abhängigkeiten ändern sich</a:t>
                      </a:r>
                      <a:endParaRPr lang="en-US" sz="2000" b="0" i="0" u="none" strike="noStrike" noProof="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latin typeface="Century Gothic"/>
                      </a:endParaRP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457200" rtl="0" eaLnBrk="1" latinLnBrk="0" hangingPunct="1"/>
                      <a:r>
                        <a:rPr lang="en-US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Früh genug erkennen und handeln</a:t>
                      </a: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1161619"/>
                  </a:ext>
                </a:extLst>
              </a:tr>
              <a:tr h="436516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de-DE" sz="2000" b="0" i="0" u="none" strike="noStrike" noProof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latin typeface="Century Gothic"/>
                        </a:rPr>
                        <a:t>2. Migrationsfehler</a:t>
                      </a:r>
                      <a:endParaRPr lang="en-US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457200" rtl="0" eaLnBrk="1" latinLnBrk="0" hangingPunct="1"/>
                      <a:r>
                        <a:rPr lang="en-US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Rollback, Backups nutzen</a:t>
                      </a: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8976035"/>
                  </a:ext>
                </a:extLst>
              </a:tr>
              <a:tr h="436516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de-DE" sz="2000" b="0" i="0" u="none" strike="noStrike" noProof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latin typeface="Century Gothic"/>
                        </a:rPr>
                        <a:t>3. (Entstehende-)Sicherheitslücken</a:t>
                      </a:r>
                      <a:endParaRPr lang="en-US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457200" rtl="0" eaLnBrk="1" latinLnBrk="0" hangingPunct="1"/>
                      <a:r>
                        <a:rPr lang="en-US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Informieren,</a:t>
                      </a:r>
                      <a:r>
                        <a:rPr lang="en-US" sz="1800" kern="1200" baseline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Alternatives in betracht ziehen</a:t>
                      </a:r>
                      <a:endParaRPr lang="en-US"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3876048"/>
                  </a:ext>
                </a:extLst>
              </a:tr>
              <a:tr h="436516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de-DE" sz="2000" b="0" i="0" u="none" strike="noStrike" noProof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latin typeface="Century Gothic"/>
                        </a:rPr>
                        <a:t>4. Mitarbeiter fallen aus</a:t>
                      </a:r>
                      <a:endParaRPr lang="en-US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457200" rtl="0" eaLnBrk="1" latinLnBrk="0" hangingPunct="1"/>
                      <a:r>
                        <a:rPr lang="en-US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Neuverteilung</a:t>
                      </a:r>
                      <a:r>
                        <a:rPr lang="en-US" sz="1800" kern="1200" baseline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der Aufgaben, erhöhtes Nutzen von Künstlicher Intelliegenz</a:t>
                      </a:r>
                      <a:endParaRPr lang="en-US"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2769383"/>
                  </a:ext>
                </a:extLst>
              </a:tr>
              <a:tr h="436516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de-DE" sz="2000" b="0" i="0" u="none" strike="noStrike" noProof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latin typeface="Century Gothic"/>
                        </a:rPr>
                        <a:t>5. Zeitüberschreitung</a:t>
                      </a:r>
                      <a:endParaRPr lang="en-US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l" defTabSz="457200">
                        <a:buNone/>
                      </a:pPr>
                      <a:r>
                        <a:rPr lang="en-US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Kommunikation mit Stakeholdern</a:t>
                      </a: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2705000"/>
                  </a:ext>
                </a:extLst>
              </a:tr>
              <a:tr h="436516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de-DE" sz="2000" b="0" i="0" u="none" strike="noStrike" noProof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latin typeface="Century Gothic"/>
                        </a:rPr>
                        <a:t>6. Ausfall von Backups</a:t>
                      </a:r>
                      <a:endParaRPr lang="en-US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l" defTabSz="457200">
                        <a:buNone/>
                      </a:pPr>
                      <a:r>
                        <a:rPr lang="en-US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Dezentralisiert</a:t>
                      </a:r>
                      <a:r>
                        <a:rPr lang="en-US" sz="1800" kern="1200" baseline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 Backups</a:t>
                      </a:r>
                      <a:endParaRPr lang="en-US"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5862567"/>
                  </a:ext>
                </a:extLst>
              </a:tr>
              <a:tr h="64880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de-DE" sz="2000" b="0" i="0" u="none" strike="noStrike" noProof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latin typeface="Century Gothic"/>
                        </a:rPr>
                        <a:t>7. Kommunikation</a:t>
                      </a: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l" defTabSz="457200">
                        <a:buNone/>
                      </a:pPr>
                      <a:r>
                        <a:rPr lang="en-US" sz="1800" kern="120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Wöchentliche</a:t>
                      </a:r>
                      <a:r>
                        <a:rPr lang="en-US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Meetings,</a:t>
                      </a:r>
                      <a:r>
                        <a:rPr lang="en-US" sz="1800" kern="1200" baseline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online </a:t>
                      </a:r>
                      <a:r>
                        <a:rPr lang="en-US" sz="1800" kern="1200" baseline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arbeiten</a:t>
                      </a:r>
                      <a:r>
                        <a:rPr lang="en-US" sz="1800" kern="1200" baseline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immer </a:t>
                      </a:r>
                      <a:r>
                        <a:rPr lang="en-US" sz="1800" kern="1200" baseline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nachfragen</a:t>
                      </a:r>
                      <a:endParaRPr lang="en-US"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57008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176171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54FC79-7E56-EF38-9B38-61ACD07E80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19">
            <a:extLst>
              <a:ext uri="{FF2B5EF4-FFF2-40B4-BE49-F238E27FC236}">
                <a16:creationId xmlns:a16="http://schemas.microsoft.com/office/drawing/2014/main" id="{5E912915-8F71-8D10-E224-7441FC781E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rgbClr val="FFA13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5282A5-CAE0-DECA-ACDE-596B3FEC8C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730" y="1971933"/>
            <a:ext cx="10956323" cy="3830593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62007508-A19F-A1B3-8EB2-3C2BA9958F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4800"/>
              <a:t>Risikomatrix </a:t>
            </a:r>
            <a:endParaRPr lang="de-DE" sz="440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C88ED83-7A8E-0C84-ACE0-7166B37F7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de-DE" noProof="0" smtClean="0"/>
              <a:t>34</a:t>
            </a:fld>
            <a:endParaRPr lang="en-US"/>
          </a:p>
        </p:txBody>
      </p:sp>
      <p:sp>
        <p:nvSpPr>
          <p:cNvPr id="12" name="Ellipse 11"/>
          <p:cNvSpPr/>
          <p:nvPr/>
        </p:nvSpPr>
        <p:spPr>
          <a:xfrm>
            <a:off x="10260767" y="3984339"/>
            <a:ext cx="933061" cy="4572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1</a:t>
            </a:r>
          </a:p>
        </p:txBody>
      </p:sp>
      <p:sp>
        <p:nvSpPr>
          <p:cNvPr id="13" name="Ellipse 12"/>
          <p:cNvSpPr/>
          <p:nvPr/>
        </p:nvSpPr>
        <p:spPr>
          <a:xfrm>
            <a:off x="5343241" y="3305905"/>
            <a:ext cx="933061" cy="4572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2</a:t>
            </a:r>
          </a:p>
        </p:txBody>
      </p:sp>
      <p:sp>
        <p:nvSpPr>
          <p:cNvPr id="14" name="Ellipse 13"/>
          <p:cNvSpPr/>
          <p:nvPr/>
        </p:nvSpPr>
        <p:spPr>
          <a:xfrm>
            <a:off x="8678645" y="4657680"/>
            <a:ext cx="933061" cy="4572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3</a:t>
            </a:r>
          </a:p>
        </p:txBody>
      </p:sp>
      <p:sp>
        <p:nvSpPr>
          <p:cNvPr id="15" name="Ellipse 14"/>
          <p:cNvSpPr/>
          <p:nvPr/>
        </p:nvSpPr>
        <p:spPr>
          <a:xfrm>
            <a:off x="6944746" y="2084170"/>
            <a:ext cx="933061" cy="4572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4</a:t>
            </a:r>
          </a:p>
        </p:txBody>
      </p:sp>
      <p:sp>
        <p:nvSpPr>
          <p:cNvPr id="16" name="Ellipse 15"/>
          <p:cNvSpPr/>
          <p:nvPr/>
        </p:nvSpPr>
        <p:spPr>
          <a:xfrm>
            <a:off x="6945376" y="3984339"/>
            <a:ext cx="933061" cy="4572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5</a:t>
            </a:r>
          </a:p>
        </p:txBody>
      </p:sp>
      <p:sp>
        <p:nvSpPr>
          <p:cNvPr id="17" name="Ellipse 16"/>
          <p:cNvSpPr/>
          <p:nvPr/>
        </p:nvSpPr>
        <p:spPr>
          <a:xfrm>
            <a:off x="6945377" y="4657680"/>
            <a:ext cx="933061" cy="4572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6</a:t>
            </a:r>
          </a:p>
        </p:txBody>
      </p:sp>
      <p:sp>
        <p:nvSpPr>
          <p:cNvPr id="18" name="Ellipse 17"/>
          <p:cNvSpPr/>
          <p:nvPr/>
        </p:nvSpPr>
        <p:spPr>
          <a:xfrm>
            <a:off x="5343242" y="3984339"/>
            <a:ext cx="933061" cy="4572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37471880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C14CAC-8727-4D4C-D6CA-5174F958E4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19">
            <a:extLst>
              <a:ext uri="{FF2B5EF4-FFF2-40B4-BE49-F238E27FC236}">
                <a16:creationId xmlns:a16="http://schemas.microsoft.com/office/drawing/2014/main" id="{F2C6ACFA-1C61-A0B6-825F-E3B7E411E5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rgbClr val="FFA13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A92AF31-995D-AA46-7089-125B150B77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4800"/>
              <a:t>Risiken </a:t>
            </a:r>
            <a:endParaRPr lang="de-DE" sz="440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761393FF-A1FB-F169-6C2A-5AB4927D6C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de-DE"/>
          </a:p>
          <a:p>
            <a:endParaRPr lang="de-DE"/>
          </a:p>
          <a:p>
            <a:pPr marL="0" indent="0">
              <a:buNone/>
            </a:pPr>
            <a:endParaRPr lang="de-DE"/>
          </a:p>
          <a:p>
            <a:pPr marL="457200" lvl="1" indent="0">
              <a:buNone/>
            </a:pPr>
            <a:endParaRPr lang="de-D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A975A6-B034-F21D-E3AC-CD39FBC81E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de-DE" noProof="0" smtClean="0"/>
              <a:t>35</a:t>
            </a:fld>
            <a:endParaRPr lang="en-US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405" y="1169752"/>
            <a:ext cx="6603835" cy="272501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E48F394-46C2-3BD9-A446-F44463011A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2459" y="4006163"/>
            <a:ext cx="7656299" cy="2696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7344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846DF87-5E09-DC24-25B3-97FD0034C6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052BEFF1-896C-45B1-B02C-96A6A1BC38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 36">
            <a:extLst>
              <a:ext uri="{FF2B5EF4-FFF2-40B4-BE49-F238E27FC236}">
                <a16:creationId xmlns:a16="http://schemas.microsoft.com/office/drawing/2014/main" id="{BB237A14-61B1-4C00-A670-5D8D68A866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644637" y="0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8598F259-6F54-47A3-8D13-1603D786A3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4990911" cy="6858001"/>
          </a:xfrm>
          <a:custGeom>
            <a:avLst/>
            <a:gdLst>
              <a:gd name="connsiteX0" fmla="*/ 3646196 w 4990911"/>
              <a:gd name="connsiteY0" fmla="*/ 0 h 6858001"/>
              <a:gd name="connsiteX1" fmla="*/ 4989734 w 4990911"/>
              <a:gd name="connsiteY1" fmla="*/ 0 h 6858001"/>
              <a:gd name="connsiteX2" fmla="*/ 4964689 w 4990911"/>
              <a:gd name="connsiteY2" fmla="*/ 155677 h 6858001"/>
              <a:gd name="connsiteX3" fmla="*/ 4940820 w 4990911"/>
              <a:gd name="connsiteY3" fmla="*/ 310668 h 6858001"/>
              <a:gd name="connsiteX4" fmla="*/ 4917456 w 4990911"/>
              <a:gd name="connsiteY4" fmla="*/ 466344 h 6858001"/>
              <a:gd name="connsiteX5" fmla="*/ 4897453 w 4990911"/>
              <a:gd name="connsiteY5" fmla="*/ 622707 h 6858001"/>
              <a:gd name="connsiteX6" fmla="*/ 4877282 w 4990911"/>
              <a:gd name="connsiteY6" fmla="*/ 778383 h 6858001"/>
              <a:gd name="connsiteX7" fmla="*/ 4858456 w 4990911"/>
              <a:gd name="connsiteY7" fmla="*/ 934746 h 6858001"/>
              <a:gd name="connsiteX8" fmla="*/ 4842320 w 4990911"/>
              <a:gd name="connsiteY8" fmla="*/ 1089051 h 6858001"/>
              <a:gd name="connsiteX9" fmla="*/ 4827024 w 4990911"/>
              <a:gd name="connsiteY9" fmla="*/ 1245413 h 6858001"/>
              <a:gd name="connsiteX10" fmla="*/ 4813072 w 4990911"/>
              <a:gd name="connsiteY10" fmla="*/ 1401090 h 6858001"/>
              <a:gd name="connsiteX11" fmla="*/ 4800970 w 4990911"/>
              <a:gd name="connsiteY11" fmla="*/ 1554023 h 6858001"/>
              <a:gd name="connsiteX12" fmla="*/ 4788867 w 4990911"/>
              <a:gd name="connsiteY12" fmla="*/ 1709014 h 6858001"/>
              <a:gd name="connsiteX13" fmla="*/ 4778782 w 4990911"/>
              <a:gd name="connsiteY13" fmla="*/ 1861947 h 6858001"/>
              <a:gd name="connsiteX14" fmla="*/ 4770882 w 4990911"/>
              <a:gd name="connsiteY14" fmla="*/ 2014881 h 6858001"/>
              <a:gd name="connsiteX15" fmla="*/ 4762645 w 4990911"/>
              <a:gd name="connsiteY15" fmla="*/ 2167128 h 6858001"/>
              <a:gd name="connsiteX16" fmla="*/ 4755754 w 4990911"/>
              <a:gd name="connsiteY16" fmla="*/ 2318004 h 6858001"/>
              <a:gd name="connsiteX17" fmla="*/ 4750879 w 4990911"/>
              <a:gd name="connsiteY17" fmla="*/ 2467509 h 6858001"/>
              <a:gd name="connsiteX18" fmla="*/ 4746677 w 4990911"/>
              <a:gd name="connsiteY18" fmla="*/ 2617013 h 6858001"/>
              <a:gd name="connsiteX19" fmla="*/ 4742643 w 4990911"/>
              <a:gd name="connsiteY19" fmla="*/ 2765146 h 6858001"/>
              <a:gd name="connsiteX20" fmla="*/ 4740794 w 4990911"/>
              <a:gd name="connsiteY20" fmla="*/ 2911221 h 6858001"/>
              <a:gd name="connsiteX21" fmla="*/ 4738777 w 4990911"/>
              <a:gd name="connsiteY21" fmla="*/ 3057297 h 6858001"/>
              <a:gd name="connsiteX22" fmla="*/ 4737768 w 4990911"/>
              <a:gd name="connsiteY22" fmla="*/ 3201315 h 6858001"/>
              <a:gd name="connsiteX23" fmla="*/ 4738777 w 4990911"/>
              <a:gd name="connsiteY23" fmla="*/ 3343961 h 6858001"/>
              <a:gd name="connsiteX24" fmla="*/ 4738777 w 4990911"/>
              <a:gd name="connsiteY24" fmla="*/ 3485236 h 6858001"/>
              <a:gd name="connsiteX25" fmla="*/ 4740794 w 4990911"/>
              <a:gd name="connsiteY25" fmla="*/ 3625139 h 6858001"/>
              <a:gd name="connsiteX26" fmla="*/ 4743819 w 4990911"/>
              <a:gd name="connsiteY26" fmla="*/ 3762299 h 6858001"/>
              <a:gd name="connsiteX27" fmla="*/ 4746677 w 4990911"/>
              <a:gd name="connsiteY27" fmla="*/ 3898087 h 6858001"/>
              <a:gd name="connsiteX28" fmla="*/ 4749871 w 4990911"/>
              <a:gd name="connsiteY28" fmla="*/ 4031133 h 6858001"/>
              <a:gd name="connsiteX29" fmla="*/ 4754745 w 4990911"/>
              <a:gd name="connsiteY29" fmla="*/ 4163492 h 6858001"/>
              <a:gd name="connsiteX30" fmla="*/ 4759956 w 4990911"/>
              <a:gd name="connsiteY30" fmla="*/ 4293793 h 6858001"/>
              <a:gd name="connsiteX31" fmla="*/ 4764662 w 4990911"/>
              <a:gd name="connsiteY31" fmla="*/ 4421352 h 6858001"/>
              <a:gd name="connsiteX32" fmla="*/ 4777942 w 4990911"/>
              <a:gd name="connsiteY32" fmla="*/ 4670298 h 6858001"/>
              <a:gd name="connsiteX33" fmla="*/ 4792061 w 4990911"/>
              <a:gd name="connsiteY33" fmla="*/ 4908956 h 6858001"/>
              <a:gd name="connsiteX34" fmla="*/ 4806853 w 4990911"/>
              <a:gd name="connsiteY34" fmla="*/ 5138013 h 6858001"/>
              <a:gd name="connsiteX35" fmla="*/ 4823158 w 4990911"/>
              <a:gd name="connsiteY35" fmla="*/ 5354726 h 6858001"/>
              <a:gd name="connsiteX36" fmla="*/ 4840135 w 4990911"/>
              <a:gd name="connsiteY36" fmla="*/ 5561838 h 6858001"/>
              <a:gd name="connsiteX37" fmla="*/ 4858456 w 4990911"/>
              <a:gd name="connsiteY37" fmla="*/ 5753862 h 6858001"/>
              <a:gd name="connsiteX38" fmla="*/ 4876442 w 4990911"/>
              <a:gd name="connsiteY38" fmla="*/ 5934227 h 6858001"/>
              <a:gd name="connsiteX39" fmla="*/ 4894427 w 4990911"/>
              <a:gd name="connsiteY39" fmla="*/ 6100191 h 6858001"/>
              <a:gd name="connsiteX40" fmla="*/ 4911404 w 4990911"/>
              <a:gd name="connsiteY40" fmla="*/ 6252438 h 6858001"/>
              <a:gd name="connsiteX41" fmla="*/ 4927541 w 4990911"/>
              <a:gd name="connsiteY41" fmla="*/ 6387541 h 6858001"/>
              <a:gd name="connsiteX42" fmla="*/ 4942837 w 4990911"/>
              <a:gd name="connsiteY42" fmla="*/ 6509613 h 6858001"/>
              <a:gd name="connsiteX43" fmla="*/ 4955612 w 4990911"/>
              <a:gd name="connsiteY43" fmla="*/ 6612483 h 6858001"/>
              <a:gd name="connsiteX44" fmla="*/ 4967714 w 4990911"/>
              <a:gd name="connsiteY44" fmla="*/ 6698894 h 6858001"/>
              <a:gd name="connsiteX45" fmla="*/ 4985028 w 4990911"/>
              <a:gd name="connsiteY45" fmla="*/ 6817538 h 6858001"/>
              <a:gd name="connsiteX46" fmla="*/ 4990911 w 4990911"/>
              <a:gd name="connsiteY46" fmla="*/ 6858000 h 6858001"/>
              <a:gd name="connsiteX47" fmla="*/ 4085557 w 4990911"/>
              <a:gd name="connsiteY47" fmla="*/ 6858000 h 6858001"/>
              <a:gd name="connsiteX48" fmla="*/ 4085557 w 4990911"/>
              <a:gd name="connsiteY48" fmla="*/ 6858001 h 6858001"/>
              <a:gd name="connsiteX49" fmla="*/ 0 w 4990911"/>
              <a:gd name="connsiteY49" fmla="*/ 6858001 h 6858001"/>
              <a:gd name="connsiteX50" fmla="*/ 0 w 4990911"/>
              <a:gd name="connsiteY50" fmla="*/ 1 h 6858001"/>
              <a:gd name="connsiteX51" fmla="*/ 3646196 w 4990911"/>
              <a:gd name="connsiteY51" fmla="*/ 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4990911" h="6858001">
                <a:moveTo>
                  <a:pt x="3646196" y="0"/>
                </a:moveTo>
                <a:lnTo>
                  <a:pt x="4989734" y="0"/>
                </a:lnTo>
                <a:lnTo>
                  <a:pt x="4964689" y="155677"/>
                </a:lnTo>
                <a:lnTo>
                  <a:pt x="4940820" y="310668"/>
                </a:lnTo>
                <a:lnTo>
                  <a:pt x="4917456" y="466344"/>
                </a:lnTo>
                <a:lnTo>
                  <a:pt x="4897453" y="622707"/>
                </a:lnTo>
                <a:lnTo>
                  <a:pt x="4877282" y="778383"/>
                </a:lnTo>
                <a:lnTo>
                  <a:pt x="4858456" y="934746"/>
                </a:lnTo>
                <a:lnTo>
                  <a:pt x="4842320" y="1089051"/>
                </a:lnTo>
                <a:lnTo>
                  <a:pt x="4827024" y="1245413"/>
                </a:lnTo>
                <a:lnTo>
                  <a:pt x="4813072" y="1401090"/>
                </a:lnTo>
                <a:lnTo>
                  <a:pt x="4800970" y="1554023"/>
                </a:lnTo>
                <a:lnTo>
                  <a:pt x="4788867" y="1709014"/>
                </a:lnTo>
                <a:lnTo>
                  <a:pt x="4778782" y="1861947"/>
                </a:lnTo>
                <a:lnTo>
                  <a:pt x="4770882" y="2014881"/>
                </a:lnTo>
                <a:lnTo>
                  <a:pt x="4762645" y="2167128"/>
                </a:lnTo>
                <a:lnTo>
                  <a:pt x="4755754" y="2318004"/>
                </a:lnTo>
                <a:lnTo>
                  <a:pt x="4750879" y="2467509"/>
                </a:lnTo>
                <a:lnTo>
                  <a:pt x="4746677" y="2617013"/>
                </a:lnTo>
                <a:lnTo>
                  <a:pt x="4742643" y="2765146"/>
                </a:lnTo>
                <a:lnTo>
                  <a:pt x="4740794" y="2911221"/>
                </a:lnTo>
                <a:lnTo>
                  <a:pt x="4738777" y="3057297"/>
                </a:lnTo>
                <a:lnTo>
                  <a:pt x="4737768" y="3201315"/>
                </a:lnTo>
                <a:lnTo>
                  <a:pt x="4738777" y="3343961"/>
                </a:lnTo>
                <a:lnTo>
                  <a:pt x="4738777" y="3485236"/>
                </a:lnTo>
                <a:lnTo>
                  <a:pt x="4740794" y="3625139"/>
                </a:lnTo>
                <a:lnTo>
                  <a:pt x="4743819" y="3762299"/>
                </a:lnTo>
                <a:lnTo>
                  <a:pt x="4746677" y="3898087"/>
                </a:lnTo>
                <a:lnTo>
                  <a:pt x="4749871" y="4031133"/>
                </a:lnTo>
                <a:lnTo>
                  <a:pt x="4754745" y="4163492"/>
                </a:lnTo>
                <a:lnTo>
                  <a:pt x="4759956" y="4293793"/>
                </a:lnTo>
                <a:lnTo>
                  <a:pt x="4764662" y="4421352"/>
                </a:lnTo>
                <a:lnTo>
                  <a:pt x="4777942" y="4670298"/>
                </a:lnTo>
                <a:lnTo>
                  <a:pt x="4792061" y="4908956"/>
                </a:lnTo>
                <a:lnTo>
                  <a:pt x="4806853" y="5138013"/>
                </a:lnTo>
                <a:lnTo>
                  <a:pt x="4823158" y="5354726"/>
                </a:lnTo>
                <a:lnTo>
                  <a:pt x="4840135" y="5561838"/>
                </a:lnTo>
                <a:lnTo>
                  <a:pt x="4858456" y="5753862"/>
                </a:lnTo>
                <a:lnTo>
                  <a:pt x="4876442" y="5934227"/>
                </a:lnTo>
                <a:lnTo>
                  <a:pt x="4894427" y="6100191"/>
                </a:lnTo>
                <a:lnTo>
                  <a:pt x="4911404" y="6252438"/>
                </a:lnTo>
                <a:lnTo>
                  <a:pt x="4927541" y="6387541"/>
                </a:lnTo>
                <a:lnTo>
                  <a:pt x="4942837" y="6509613"/>
                </a:lnTo>
                <a:lnTo>
                  <a:pt x="4955612" y="6612483"/>
                </a:lnTo>
                <a:lnTo>
                  <a:pt x="4967714" y="6698894"/>
                </a:lnTo>
                <a:lnTo>
                  <a:pt x="4985028" y="6817538"/>
                </a:lnTo>
                <a:lnTo>
                  <a:pt x="4990911" y="6858000"/>
                </a:lnTo>
                <a:lnTo>
                  <a:pt x="4085557" y="6858000"/>
                </a:lnTo>
                <a:lnTo>
                  <a:pt x="4085557" y="6858001"/>
                </a:lnTo>
                <a:lnTo>
                  <a:pt x="0" y="6858001"/>
                </a:lnTo>
                <a:lnTo>
                  <a:pt x="0" y="1"/>
                </a:lnTo>
                <a:lnTo>
                  <a:pt x="3646196" y="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BA768A8-4FED-4ED8-9E46-6BE72188EC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4" name="Rechteck 19">
            <a:extLst>
              <a:ext uri="{FF2B5EF4-FFF2-40B4-BE49-F238E27FC236}">
                <a16:creationId xmlns:a16="http://schemas.microsoft.com/office/drawing/2014/main" id="{5ABC5043-3422-AAA3-202D-3AC5DC7D6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10437812" y="-2"/>
            <a:ext cx="685800" cy="1143000"/>
          </a:xfrm>
          <a:prstGeom prst="rect">
            <a:avLst/>
          </a:prstGeom>
          <a:solidFill>
            <a:srgbClr val="FFA13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>
            <a:defPPr rtl="0">
              <a:defRPr lang="de-de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924D3A2-17ED-5DF4-3B1B-DA02E0AE47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143" y="1645920"/>
            <a:ext cx="3522879" cy="4470821"/>
          </a:xfrm>
        </p:spPr>
        <p:txBody>
          <a:bodyPr>
            <a:normAutofit/>
          </a:bodyPr>
          <a:lstStyle/>
          <a:p>
            <a:pPr lvl="0" algn="r"/>
            <a:r>
              <a:rPr lang="de-DE">
                <a:solidFill>
                  <a:srgbClr val="FFFFFF"/>
                </a:solidFill>
              </a:rPr>
              <a:t>Weitere Schritte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DBACD5DD-C3AA-06D9-822F-931104E10C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4109" y="1645920"/>
            <a:ext cx="5919503" cy="4470821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buClr>
                <a:srgbClr val="FFA134"/>
              </a:buClr>
            </a:pPr>
            <a:r>
              <a:rPr lang="de-DE"/>
              <a:t>Weiter Vue kennenlernen</a:t>
            </a:r>
          </a:p>
          <a:p>
            <a:pPr>
              <a:buClr>
                <a:srgbClr val="FFA134"/>
              </a:buClr>
            </a:pPr>
            <a:r>
              <a:rPr lang="de-DE"/>
              <a:t>Wissensbasis bezüglich </a:t>
            </a:r>
            <a:r>
              <a:rPr lang="de-DE" err="1"/>
              <a:t>BaSyx</a:t>
            </a:r>
            <a:r>
              <a:rPr lang="de-DE"/>
              <a:t>-Architektur ausbauen</a:t>
            </a:r>
          </a:p>
          <a:p>
            <a:pPr>
              <a:buClr>
                <a:srgbClr val="FFA134"/>
              </a:buClr>
            </a:pPr>
            <a:r>
              <a:rPr lang="de-DE"/>
              <a:t>Implementierung der Module</a:t>
            </a:r>
          </a:p>
          <a:p>
            <a:pPr>
              <a:buClr>
                <a:srgbClr val="FFA134"/>
              </a:buClr>
            </a:pPr>
            <a:r>
              <a:rPr lang="de-DE"/>
              <a:t>Test-Infrastruktur ausbauen</a:t>
            </a:r>
          </a:p>
          <a:p>
            <a:pPr>
              <a:buClr>
                <a:srgbClr val="FFA134"/>
              </a:buClr>
            </a:pPr>
            <a:r>
              <a:rPr lang="de-DE"/>
              <a:t>Implementierungen testen</a:t>
            </a:r>
          </a:p>
          <a:p>
            <a:pPr>
              <a:buClr>
                <a:srgbClr val="FFA134"/>
              </a:buClr>
            </a:pPr>
            <a:r>
              <a:rPr lang="de-DE"/>
              <a:t>Projektabschluss und Übergabe durchführen</a:t>
            </a:r>
          </a:p>
          <a:p>
            <a:pPr>
              <a:buClr>
                <a:srgbClr val="FFA134"/>
              </a:buClr>
            </a:pPr>
            <a:endParaRPr lang="de-DE"/>
          </a:p>
          <a:p>
            <a:pPr>
              <a:buClr>
                <a:srgbClr val="FFA134"/>
              </a:buClr>
            </a:pPr>
            <a:endParaRPr lang="de-D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E712379-195F-82FE-EF31-5D424653A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57F1E4F-1CFF-5643-939E-02111984F565}" type="slidenum">
              <a:rPr lang="de-DE" noProof="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36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7234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1FF168-255D-D9E6-E856-6D342B3681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19">
            <a:extLst>
              <a:ext uri="{FF2B5EF4-FFF2-40B4-BE49-F238E27FC236}">
                <a16:creationId xmlns:a16="http://schemas.microsoft.com/office/drawing/2014/main" id="{8EEC8404-6B0C-645F-08AF-FB3CEDB8A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rgbClr val="FFA13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2E8BD04-6221-51C5-2BD6-E9387CAAF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sz="4800"/>
              <a:t>Fazit</a:t>
            </a:r>
            <a:endParaRPr lang="de-DE" sz="440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44C603B7-E81E-DE14-1175-521911DAD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359" y="1818536"/>
            <a:ext cx="8946541" cy="419548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de-DE" sz="2400" b="1"/>
              <a:t>Positive Aspekte</a:t>
            </a:r>
            <a:endParaRPr lang="en-US" sz="2400" b="1"/>
          </a:p>
          <a:p>
            <a:pPr>
              <a:buClr>
                <a:srgbClr val="FFA134"/>
              </a:buClr>
              <a:buFont typeface="Arial" charset="2"/>
              <a:buChar char="•"/>
            </a:pPr>
            <a:r>
              <a:rPr lang="de-DE"/>
              <a:t>Einarbeitung in </a:t>
            </a:r>
            <a:r>
              <a:rPr lang="de-DE" err="1"/>
              <a:t>BaSyx</a:t>
            </a:r>
            <a:r>
              <a:rPr lang="de-DE"/>
              <a:t>, AAS und Vue =&gt; Wissenszuwachs</a:t>
            </a:r>
          </a:p>
          <a:p>
            <a:pPr>
              <a:buClr>
                <a:srgbClr val="FFA134"/>
              </a:buClr>
              <a:buFont typeface="Arial" charset="2"/>
              <a:buChar char="•"/>
            </a:pPr>
            <a:r>
              <a:rPr lang="de-DE"/>
              <a:t>Transparente Teamstruktur mit klarer Kommunikation</a:t>
            </a:r>
          </a:p>
          <a:p>
            <a:pPr>
              <a:buClr>
                <a:srgbClr val="FFA134"/>
              </a:buClr>
              <a:buFont typeface="Arial" charset="2"/>
              <a:buChar char="•"/>
            </a:pPr>
            <a:r>
              <a:rPr lang="de-DE"/>
              <a:t>Regelmäßige Meetings, strukturierte Aufgabenverteilung</a:t>
            </a:r>
          </a:p>
          <a:p>
            <a:pPr>
              <a:buClr>
                <a:srgbClr val="FFA134"/>
              </a:buClr>
              <a:buFont typeface="Arial" charset="2"/>
              <a:buChar char="•"/>
            </a:pPr>
            <a:r>
              <a:rPr lang="de-DE"/>
              <a:t>Erfolgreicher Abschluss von Phase 1 (Analyse) und Phase 2 (Design)</a:t>
            </a:r>
          </a:p>
          <a:p>
            <a:pPr>
              <a:buClr>
                <a:srgbClr val="FFA134"/>
              </a:buClr>
              <a:buFont typeface="Arial" charset="2"/>
              <a:buChar char="•"/>
            </a:pPr>
            <a:r>
              <a:rPr lang="de-DE"/>
              <a:t>Erfolgreiche Erstellung Test-Server, Entwicklungsumgebung und Repository/</a:t>
            </a:r>
            <a:r>
              <a:rPr lang="de-DE" err="1"/>
              <a:t>Issue</a:t>
            </a:r>
            <a:r>
              <a:rPr lang="de-DE"/>
              <a:t>-Struktur auf GitHub</a:t>
            </a:r>
          </a:p>
          <a:p>
            <a:pPr>
              <a:buClr>
                <a:srgbClr val="FFA134"/>
              </a:buClr>
              <a:buFont typeface="Arial" charset="2"/>
              <a:buChar char="•"/>
            </a:pPr>
            <a:r>
              <a:rPr lang="de-DE"/>
              <a:t>Einheitlichkeit der Gruppe bezüglich Tool-Setup (GitHub Desktop, </a:t>
            </a:r>
            <a:r>
              <a:rPr lang="de-DE" err="1"/>
              <a:t>VSCode</a:t>
            </a:r>
            <a:r>
              <a:rPr lang="de-DE"/>
              <a:t>...)</a:t>
            </a:r>
          </a:p>
          <a:p>
            <a:pPr>
              <a:buClr>
                <a:srgbClr val="FFA134"/>
              </a:buClr>
              <a:buFont typeface="Arial" charset="2"/>
              <a:buChar char="•"/>
            </a:pPr>
            <a:r>
              <a:rPr lang="de-DE"/>
              <a:t>Erste Erfahrung in Gruppenarbeit &gt;5 Personen</a:t>
            </a:r>
          </a:p>
          <a:p>
            <a:pPr>
              <a:buFont typeface="Arial" charset="2"/>
              <a:buChar char="•"/>
            </a:pPr>
            <a:endParaRPr lang="de-D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8D92C91-57E6-27A6-3B94-1FCAD79CA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de-DE" noProof="0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50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476036-1B4D-84A6-5357-FCF8840AFB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19">
            <a:extLst>
              <a:ext uri="{FF2B5EF4-FFF2-40B4-BE49-F238E27FC236}">
                <a16:creationId xmlns:a16="http://schemas.microsoft.com/office/drawing/2014/main" id="{089B0A35-2B56-1B35-E6CA-7BCBC19B73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rgbClr val="FFA13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AA290CB-79CE-5F42-F491-5D5518917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sz="4800"/>
              <a:t>Fazit</a:t>
            </a:r>
            <a:endParaRPr lang="de-DE" sz="440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B4A36FB8-D436-C82B-225D-ED24FB1E72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359" y="1818536"/>
            <a:ext cx="8946541" cy="419548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de-DE" sz="2400" b="1"/>
              <a:t>Herausforderungen</a:t>
            </a:r>
            <a:endParaRPr lang="en-US" sz="2400" b="1"/>
          </a:p>
          <a:p>
            <a:pPr>
              <a:buClr>
                <a:srgbClr val="FFA134"/>
              </a:buClr>
              <a:buFont typeface="Arial" charset="2"/>
              <a:buChar char="•"/>
            </a:pPr>
            <a:r>
              <a:rPr lang="de-DE"/>
              <a:t>Einarbeitung in bestehenden (umfangreichen) Code des </a:t>
            </a:r>
            <a:r>
              <a:rPr lang="de-DE" err="1"/>
              <a:t>BaSyx</a:t>
            </a:r>
            <a:r>
              <a:rPr lang="de-DE"/>
              <a:t>-Projektes</a:t>
            </a:r>
          </a:p>
          <a:p>
            <a:pPr>
              <a:buClr>
                <a:srgbClr val="FFA134"/>
              </a:buClr>
              <a:buFont typeface="Arial" charset="2"/>
              <a:buChar char="•"/>
            </a:pPr>
            <a:r>
              <a:rPr lang="de-DE"/>
              <a:t>Anbindung Use Cases an das Backend</a:t>
            </a:r>
          </a:p>
          <a:p>
            <a:pPr>
              <a:buClr>
                <a:srgbClr val="FFA134"/>
              </a:buClr>
              <a:buFont typeface="Arial" charset="2"/>
              <a:buChar char="•"/>
            </a:pPr>
            <a:r>
              <a:rPr lang="de-DE"/>
              <a:t>Faire Verteilung des Arbeitsumfangs, abhängig von Stärken und Schwächen der Teilnehmer</a:t>
            </a:r>
          </a:p>
          <a:p>
            <a:pPr>
              <a:buClr>
                <a:srgbClr val="FFA134"/>
              </a:buClr>
              <a:buFont typeface="Arial" charset="2"/>
              <a:buChar char="•"/>
            </a:pPr>
            <a:r>
              <a:rPr lang="de-DE"/>
              <a:t>Balance zwischen operativer Arbeit und Organisation/Administration</a:t>
            </a:r>
          </a:p>
          <a:p>
            <a:pPr>
              <a:buFont typeface="Arial" charset="2"/>
              <a:buChar char="•"/>
            </a:pPr>
            <a:endParaRPr lang="de-D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D311171-57A2-6F2E-A25D-716B7DAFC5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de-DE" noProof="0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027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696A6A68-F625-44F1-3956-295EA0039C67}"/>
              </a:ext>
            </a:extLst>
          </p:cNvPr>
          <p:cNvSpPr/>
          <p:nvPr/>
        </p:nvSpPr>
        <p:spPr>
          <a:xfrm>
            <a:off x="10424160" y="-68580"/>
            <a:ext cx="731520" cy="1226820"/>
          </a:xfrm>
          <a:prstGeom prst="rect">
            <a:avLst/>
          </a:prstGeom>
          <a:solidFill>
            <a:srgbClr val="FFA13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Verweise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50529" y="1298964"/>
            <a:ext cx="8946541" cy="4913307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Clr>
                <a:srgbClr val="FFA134"/>
              </a:buClr>
              <a:buFont typeface="Arial" charset="2"/>
              <a:buChar char="•"/>
            </a:pPr>
            <a:r>
              <a:rPr lang="de-DE" sz="1600" b="1"/>
              <a:t>Repository der Gruppe</a:t>
            </a:r>
            <a:r>
              <a:rPr lang="de-DE" sz="1600"/>
              <a:t> </a:t>
            </a:r>
            <a:r>
              <a:rPr lang="de-DE" sz="1600">
                <a:ea typeface="+mj-lt"/>
                <a:cs typeface="+mj-lt"/>
                <a:hlinkClick r:id="rId2"/>
              </a:rPr>
              <a:t>https://github.com/DHBW-TINF24F/Team3-Basyx-Editor</a:t>
            </a:r>
            <a:r>
              <a:rPr lang="de-DE" sz="1600">
                <a:ea typeface="+mj-lt"/>
                <a:cs typeface="+mj-lt"/>
              </a:rPr>
              <a:t> </a:t>
            </a:r>
            <a:endParaRPr lang="de-DE" sz="1600"/>
          </a:p>
          <a:p>
            <a:pPr>
              <a:buClr>
                <a:srgbClr val="FFA134"/>
              </a:buClr>
              <a:buFont typeface="Arial" charset="2"/>
              <a:buChar char="•"/>
            </a:pPr>
            <a:r>
              <a:rPr lang="de-DE" sz="1600" b="1" err="1"/>
              <a:t>Abb</a:t>
            </a:r>
            <a:r>
              <a:rPr lang="de-DE" sz="1600" b="1"/>
              <a:t> 01 Use Case </a:t>
            </a:r>
            <a:r>
              <a:rPr lang="de-DE" sz="1600" b="1" err="1"/>
              <a:t>Diagram</a:t>
            </a:r>
            <a:r>
              <a:rPr lang="de-DE" sz="1600"/>
              <a:t> </a:t>
            </a:r>
            <a:r>
              <a:rPr lang="de-DE" sz="1600">
                <a:ea typeface="+mj-lt"/>
                <a:cs typeface="+mj-lt"/>
                <a:hlinkClick r:id="rId3"/>
              </a:rPr>
              <a:t>https://github.com/DHBW-TINF24F/Team3-Basyx-Editor/blob/main/PROJECT/Master-Usecase.md</a:t>
            </a:r>
            <a:r>
              <a:rPr lang="de-DE" sz="1600">
                <a:ea typeface="+mj-lt"/>
                <a:cs typeface="+mj-lt"/>
              </a:rPr>
              <a:t> </a:t>
            </a:r>
          </a:p>
          <a:p>
            <a:pPr>
              <a:buClr>
                <a:srgbClr val="FFA134"/>
              </a:buClr>
              <a:buFont typeface="Arial" charset="2"/>
              <a:buChar char="•"/>
            </a:pPr>
            <a:r>
              <a:rPr lang="en-US" sz="1600" b="1">
                <a:ea typeface="+mj-lt"/>
                <a:cs typeface="+mj-lt"/>
              </a:rPr>
              <a:t>Abb 02 </a:t>
            </a:r>
            <a:r>
              <a:rPr lang="en-US" sz="1600" b="1" err="1">
                <a:ea typeface="+mj-lt"/>
                <a:cs typeface="+mj-lt"/>
              </a:rPr>
              <a:t>BaSyx</a:t>
            </a:r>
            <a:r>
              <a:rPr lang="en-US" sz="1600" b="1">
                <a:ea typeface="+mj-lt"/>
                <a:cs typeface="+mj-lt"/>
              </a:rPr>
              <a:t>-UI</a:t>
            </a:r>
            <a:r>
              <a:rPr lang="en-US" sz="1600">
                <a:ea typeface="+mj-lt"/>
                <a:cs typeface="+mj-lt"/>
              </a:rPr>
              <a:t> </a:t>
            </a:r>
            <a:r>
              <a:rPr lang="en-US" sz="1600" err="1">
                <a:ea typeface="+mj-lt"/>
                <a:cs typeface="+mj-lt"/>
              </a:rPr>
              <a:t>eigene</a:t>
            </a:r>
            <a:r>
              <a:rPr lang="en-US" sz="1600">
                <a:ea typeface="+mj-lt"/>
                <a:cs typeface="+mj-lt"/>
              </a:rPr>
              <a:t> </a:t>
            </a:r>
            <a:r>
              <a:rPr lang="en-US" sz="1600" err="1">
                <a:ea typeface="+mj-lt"/>
                <a:cs typeface="+mj-lt"/>
              </a:rPr>
              <a:t>Abbildung</a:t>
            </a:r>
            <a:endParaRPr lang="en-US" sz="1600">
              <a:ea typeface="+mj-lt"/>
              <a:cs typeface="+mj-lt"/>
            </a:endParaRPr>
          </a:p>
          <a:p>
            <a:pPr>
              <a:buClr>
                <a:srgbClr val="FFA134"/>
              </a:buClr>
              <a:buFont typeface="Arial" charset="2"/>
              <a:buChar char="•"/>
            </a:pPr>
            <a:r>
              <a:rPr lang="en-US" sz="1600" b="1">
                <a:ea typeface="+mj-lt"/>
                <a:cs typeface="+mj-lt"/>
              </a:rPr>
              <a:t>Abb 03 REST-API </a:t>
            </a:r>
            <a:r>
              <a:rPr lang="de-DE" sz="1600">
                <a:ea typeface="+mj-lt"/>
                <a:cs typeface="+mj-lt"/>
                <a:hlinkClick r:id="rId4"/>
              </a:rPr>
              <a:t>https://github.com/DHBW-TINF24F/Team3-Basyx-Editor/blob/main/PROJECT/SAS.md</a:t>
            </a:r>
            <a:r>
              <a:rPr lang="de-DE" sz="1600">
                <a:ea typeface="+mj-lt"/>
                <a:cs typeface="+mj-lt"/>
              </a:rPr>
              <a:t> </a:t>
            </a:r>
          </a:p>
          <a:p>
            <a:pPr marL="0" indent="0">
              <a:buNone/>
            </a:pPr>
            <a:r>
              <a:rPr lang="de-DE" sz="1600" b="1"/>
              <a:t>     </a:t>
            </a:r>
            <a:r>
              <a:rPr lang="de-DE" sz="1600" b="1" err="1"/>
              <a:t>Abb</a:t>
            </a:r>
            <a:r>
              <a:rPr lang="de-DE" sz="1600" b="1"/>
              <a:t> 04 </a:t>
            </a:r>
            <a:r>
              <a:rPr lang="de-DE" sz="1600"/>
              <a:t>Vorgehensmodell </a:t>
            </a:r>
            <a:r>
              <a:rPr lang="en-US" sz="1600"/>
              <a:t>TINF24F_VE02_Vorgehensmodelle.pdf SWE</a:t>
            </a:r>
          </a:p>
          <a:p>
            <a:pPr>
              <a:buClr>
                <a:srgbClr val="FFA134"/>
              </a:buClr>
              <a:buFont typeface="Arial" charset="2"/>
              <a:buChar char="•"/>
            </a:pPr>
            <a:r>
              <a:rPr lang="en-US" sz="1600" b="1">
                <a:ea typeface="+mj-lt"/>
                <a:cs typeface="+mj-lt"/>
              </a:rPr>
              <a:t>Abb 05 PSP </a:t>
            </a:r>
            <a:r>
              <a:rPr lang="de-DE" sz="1600">
                <a:ea typeface="+mj-lt"/>
                <a:cs typeface="+mj-lt"/>
                <a:hlinkClick r:id="rId5"/>
              </a:rPr>
              <a:t>https://github.com/DHBW-TINF24F/Team3-Basyx-Editor/blob/main/PROJECT/image/PM/PSP.jpg</a:t>
            </a:r>
            <a:r>
              <a:rPr lang="de-DE" sz="1600">
                <a:ea typeface="+mj-lt"/>
                <a:cs typeface="+mj-lt"/>
              </a:rPr>
              <a:t> </a:t>
            </a:r>
          </a:p>
          <a:p>
            <a:pPr>
              <a:buClr>
                <a:srgbClr val="FFA134"/>
              </a:buClr>
              <a:buFont typeface="Arial" charset="2"/>
              <a:buChar char="•"/>
            </a:pPr>
            <a:r>
              <a:rPr lang="en-US" sz="1600" b="1">
                <a:ea typeface="+mj-lt"/>
                <a:cs typeface="+mj-lt"/>
              </a:rPr>
              <a:t>Abb 06 GANTT </a:t>
            </a:r>
            <a:r>
              <a:rPr lang="de-DE" sz="1600">
                <a:ea typeface="+mj-lt"/>
                <a:cs typeface="+mj-lt"/>
                <a:hlinkClick r:id="rId6"/>
              </a:rPr>
              <a:t>https://github.com/DHBW-TINF24F/Team3-Basyx-Editor/blob/main/PROJECT/images/BC/GANTT.png</a:t>
            </a:r>
            <a:endParaRPr lang="de-DE" sz="1600">
              <a:ea typeface="+mj-lt"/>
              <a:cs typeface="+mj-lt"/>
            </a:endParaRPr>
          </a:p>
          <a:p>
            <a:pPr>
              <a:buClr>
                <a:srgbClr val="FFA134"/>
              </a:buClr>
              <a:buFont typeface="Arial" charset="2"/>
              <a:buChar char="•"/>
            </a:pPr>
            <a:r>
              <a:rPr lang="de-DE" sz="1600" b="1" err="1">
                <a:ea typeface="+mj-lt"/>
                <a:cs typeface="+mj-lt"/>
              </a:rPr>
              <a:t>Abb</a:t>
            </a:r>
            <a:r>
              <a:rPr lang="de-DE" sz="1600" b="1">
                <a:ea typeface="+mj-lt"/>
                <a:cs typeface="+mj-lt"/>
              </a:rPr>
              <a:t> 07: Flowchart UC01 </a:t>
            </a:r>
            <a:r>
              <a:rPr lang="de-DE" sz="1600">
                <a:ea typeface="+mj-lt"/>
                <a:cs typeface="+mj-lt"/>
                <a:hlinkClick r:id="rId7"/>
              </a:rPr>
              <a:t>https://github.com/DHBW-TINF24F/Team3-Basyx-Editor/blob/main/PROJECT/SRS.md</a:t>
            </a:r>
            <a:endParaRPr lang="de-DE" sz="1600">
              <a:ea typeface="+mj-lt"/>
              <a:cs typeface="+mj-lt"/>
            </a:endParaRPr>
          </a:p>
          <a:p>
            <a:pPr>
              <a:buClr>
                <a:srgbClr val="FFA134"/>
              </a:buClr>
              <a:buFont typeface="Arial" charset="2"/>
              <a:buChar char="•"/>
            </a:pPr>
            <a:r>
              <a:rPr lang="de-DE" sz="1600" b="1" err="1">
                <a:ea typeface="+mj-lt"/>
                <a:cs typeface="+mj-lt"/>
              </a:rPr>
              <a:t>Abb</a:t>
            </a:r>
            <a:r>
              <a:rPr lang="de-DE" sz="1600" b="1">
                <a:ea typeface="+mj-lt"/>
                <a:cs typeface="+mj-lt"/>
              </a:rPr>
              <a:t> 08: Mockup UC02 </a:t>
            </a:r>
            <a:r>
              <a:rPr lang="de-DE" sz="1600">
                <a:ea typeface="+mj-lt"/>
                <a:cs typeface="+mj-lt"/>
                <a:hlinkClick r:id="rId8"/>
              </a:rPr>
              <a:t>https://github.com/DHBW-TINF24F/Team3-Basyx-Editor/blob/main/PROJECT/wireframes.md</a:t>
            </a:r>
            <a:endParaRPr lang="de-DE" sz="1600">
              <a:ea typeface="+mj-lt"/>
              <a:cs typeface="+mj-lt"/>
            </a:endParaRPr>
          </a:p>
          <a:p>
            <a:pPr>
              <a:buClr>
                <a:srgbClr val="FFA134"/>
              </a:buClr>
              <a:buFont typeface="Arial" charset="2"/>
              <a:buChar char="•"/>
            </a:pPr>
            <a:endParaRPr lang="de-DE" sz="1600">
              <a:ea typeface="+mj-lt"/>
              <a:cs typeface="+mj-lt"/>
            </a:endParaRPr>
          </a:p>
          <a:p>
            <a:pPr>
              <a:buClr>
                <a:srgbClr val="FFA134"/>
              </a:buClr>
              <a:buFont typeface="Arial" charset="2"/>
              <a:buChar char="•"/>
            </a:pPr>
            <a:endParaRPr lang="de-DE">
              <a:ea typeface="+mj-lt"/>
              <a:cs typeface="+mj-lt"/>
            </a:endParaRPr>
          </a:p>
          <a:p>
            <a:pPr>
              <a:buFont typeface="Arial" charset="2"/>
              <a:buChar char="•"/>
            </a:pPr>
            <a:endParaRPr lang="de-DE">
              <a:ea typeface="+mj-lt"/>
              <a:cs typeface="+mj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8C5D11-C393-8628-016E-6B578642E5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de-DE" noProof="0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6028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19">
            <a:extLst>
              <a:ext uri="{FF2B5EF4-FFF2-40B4-BE49-F238E27FC236}">
                <a16:creationId xmlns:a16="http://schemas.microsoft.com/office/drawing/2014/main" id="{0213D9E4-E7C4-C452-A971-85B79DA197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rgbClr val="FFA13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de-DE"/>
              <a:t>Unsere Rollen</a:t>
            </a:r>
          </a:p>
          <a:p>
            <a:endParaRPr lang="de-DE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645D322-4B30-BC7C-B40F-2FEEBC68F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de-DE" noProof="0" smtClean="0"/>
              <a:t>4</a:t>
            </a:fld>
            <a:endParaRPr lang="en-US"/>
          </a:p>
        </p:txBody>
      </p:sp>
      <p:graphicFrame>
        <p:nvGraphicFramePr>
          <p:cNvPr id="6" name="Tabel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4731534"/>
              </p:ext>
            </p:extLst>
          </p:nvPr>
        </p:nvGraphicFramePr>
        <p:xfrm>
          <a:off x="481781" y="1301568"/>
          <a:ext cx="10051901" cy="47233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8457">
                  <a:extLst>
                    <a:ext uri="{9D8B030D-6E8A-4147-A177-3AD203B41FA5}">
                      <a16:colId xmlns:a16="http://schemas.microsoft.com/office/drawing/2014/main" val="2130220892"/>
                    </a:ext>
                  </a:extLst>
                </a:gridCol>
                <a:gridCol w="2813354">
                  <a:extLst>
                    <a:ext uri="{9D8B030D-6E8A-4147-A177-3AD203B41FA5}">
                      <a16:colId xmlns:a16="http://schemas.microsoft.com/office/drawing/2014/main" val="2960478622"/>
                    </a:ext>
                  </a:extLst>
                </a:gridCol>
                <a:gridCol w="3822985">
                  <a:extLst>
                    <a:ext uri="{9D8B030D-6E8A-4147-A177-3AD203B41FA5}">
                      <a16:colId xmlns:a16="http://schemas.microsoft.com/office/drawing/2014/main" val="1710163053"/>
                    </a:ext>
                  </a:extLst>
                </a:gridCol>
                <a:gridCol w="1157105">
                  <a:extLst>
                    <a:ext uri="{9D8B030D-6E8A-4147-A177-3AD203B41FA5}">
                      <a16:colId xmlns:a16="http://schemas.microsoft.com/office/drawing/2014/main" val="4043103793"/>
                    </a:ext>
                  </a:extLst>
                </a:gridCol>
              </a:tblGrid>
              <a:tr h="645570">
                <a:tc>
                  <a:txBody>
                    <a:bodyPr/>
                    <a:lstStyle/>
                    <a:p>
                      <a:pPr algn="l" rtl="0" fontAlgn="base">
                        <a:lnSpc>
                          <a:spcPct val="100000"/>
                        </a:lnSpc>
                        <a:buNone/>
                      </a:pPr>
                      <a:r>
                        <a:rPr lang="de-DE" sz="1600" b="1" i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+mn-lt"/>
                        </a:rPr>
                        <a:t>Rolle</a:t>
                      </a:r>
                      <a:r>
                        <a:rPr lang="de-DE" sz="1600" b="0" i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+mn-lt"/>
                        </a:rPr>
                        <a:t> </a:t>
                      </a:r>
                      <a:endParaRPr lang="de-DE" sz="3600" b="0" i="0">
                        <a:solidFill>
                          <a:srgbClr val="FFA134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>
                        <a:lnSpc>
                          <a:spcPct val="100000"/>
                        </a:lnSpc>
                        <a:buNone/>
                      </a:pPr>
                      <a:r>
                        <a:rPr lang="de-DE" sz="1600" b="1" i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+mn-lt"/>
                        </a:rPr>
                        <a:t>Name</a:t>
                      </a:r>
                      <a:r>
                        <a:rPr lang="de-DE" sz="1600" b="0" i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+mn-lt"/>
                        </a:rPr>
                        <a:t> </a:t>
                      </a:r>
                      <a:endParaRPr lang="de-DE" sz="3600" b="0" i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>
                        <a:lnSpc>
                          <a:spcPct val="100000"/>
                        </a:lnSpc>
                        <a:buNone/>
                      </a:pPr>
                      <a:r>
                        <a:rPr lang="de-DE" sz="1600" b="1" i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+mn-lt"/>
                        </a:rPr>
                        <a:t>eMail</a:t>
                      </a:r>
                      <a:r>
                        <a:rPr lang="de-DE" sz="1600" b="0" i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+mn-lt"/>
                        </a:rPr>
                        <a:t> </a:t>
                      </a:r>
                      <a:endParaRPr lang="de-DE" sz="3600" b="0" i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>
                        <a:lnSpc>
                          <a:spcPct val="100000"/>
                        </a:lnSpc>
                        <a:buNone/>
                      </a:pPr>
                      <a:r>
                        <a:rPr lang="de-DE" sz="1600" b="1" i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+mn-lt"/>
                        </a:rPr>
                        <a:t>Matrikel</a:t>
                      </a:r>
                      <a:r>
                        <a:rPr lang="de-DE" sz="1600" b="0" i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+mn-lt"/>
                        </a:rPr>
                        <a:t> </a:t>
                      </a:r>
                      <a:endParaRPr lang="de-DE" sz="3600" b="0" i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rgbClr val="ED7D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7161531"/>
                  </a:ext>
                </a:extLst>
              </a:tr>
              <a:tr h="645570">
                <a:tc>
                  <a:txBody>
                    <a:bodyPr/>
                    <a:lstStyle/>
                    <a:p>
                      <a:pPr algn="l" rtl="0" fontAlgn="base">
                        <a:lnSpc>
                          <a:spcPct val="100000"/>
                        </a:lnSpc>
                        <a:buNone/>
                      </a:pPr>
                      <a:r>
                        <a:rPr lang="de-DE" sz="1600" b="0" i="0">
                          <a:effectLst/>
                          <a:latin typeface="+mn-lt"/>
                        </a:rPr>
                        <a:t>Projektleiter </a:t>
                      </a:r>
                      <a:endParaRPr lang="de-DE" sz="3600" b="0" i="0"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>
                        <a:lnSpc>
                          <a:spcPct val="100000"/>
                        </a:lnSpc>
                        <a:buNone/>
                      </a:pPr>
                      <a:r>
                        <a:rPr lang="de-DE" sz="1600" b="0" i="0">
                          <a:effectLst/>
                          <a:latin typeface="+mn-lt"/>
                        </a:rPr>
                        <a:t>Martin Böhm </a:t>
                      </a:r>
                      <a:endParaRPr lang="de-DE" sz="3600" b="0" i="0"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>
                        <a:lnSpc>
                          <a:spcPct val="100000"/>
                        </a:lnSpc>
                        <a:buNone/>
                      </a:pPr>
                      <a:r>
                        <a:rPr lang="de-DE" sz="1600" b="0" i="0">
                          <a:effectLst/>
                          <a:latin typeface="+mn-lt"/>
                        </a:rPr>
                        <a:t>inf24132@lehre.dhbw-stuttgart.de </a:t>
                      </a:r>
                      <a:endParaRPr lang="de-DE" sz="3600" b="0" i="0"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>
                        <a:lnSpc>
                          <a:spcPct val="100000"/>
                        </a:lnSpc>
                        <a:buNone/>
                      </a:pPr>
                      <a:r>
                        <a:rPr lang="de-DE" sz="1600" b="0" i="0">
                          <a:effectLst/>
                          <a:latin typeface="+mn-lt"/>
                        </a:rPr>
                        <a:t>5683120 </a:t>
                      </a:r>
                      <a:endParaRPr lang="de-DE" sz="3600" b="0" i="0"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7054355"/>
                  </a:ext>
                </a:extLst>
              </a:tr>
              <a:tr h="645570">
                <a:tc>
                  <a:txBody>
                    <a:bodyPr/>
                    <a:lstStyle/>
                    <a:p>
                      <a:pPr algn="l" rtl="0" fontAlgn="base">
                        <a:lnSpc>
                          <a:spcPct val="100000"/>
                        </a:lnSpc>
                        <a:buNone/>
                      </a:pPr>
                      <a:r>
                        <a:rPr lang="de-DE" sz="1600" b="0" i="0">
                          <a:effectLst/>
                          <a:latin typeface="+mn-lt"/>
                        </a:rPr>
                        <a:t>Produktmanager </a:t>
                      </a:r>
                      <a:endParaRPr lang="de-DE" sz="3600" b="0" i="0"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>
                        <a:lnSpc>
                          <a:spcPct val="100000"/>
                        </a:lnSpc>
                        <a:buNone/>
                      </a:pPr>
                      <a:r>
                        <a:rPr lang="de-DE" sz="1600" b="0" i="0">
                          <a:effectLst/>
                          <a:latin typeface="+mn-lt"/>
                        </a:rPr>
                        <a:t>Florian Zahn </a:t>
                      </a:r>
                      <a:endParaRPr lang="de-DE" sz="3600" b="0" i="0"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>
                        <a:lnSpc>
                          <a:spcPct val="100000"/>
                        </a:lnSpc>
                        <a:buNone/>
                      </a:pPr>
                      <a:r>
                        <a:rPr lang="de-DE" sz="1600" b="0" i="0">
                          <a:effectLst/>
                          <a:latin typeface="+mn-lt"/>
                        </a:rPr>
                        <a:t>inf24254@lehre.dhbw-stuttgart.de </a:t>
                      </a:r>
                      <a:endParaRPr lang="de-DE" sz="3600" b="0" i="0"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>
                        <a:lnSpc>
                          <a:spcPct val="100000"/>
                        </a:lnSpc>
                        <a:buNone/>
                      </a:pPr>
                      <a:r>
                        <a:rPr lang="de-DE" sz="1600" b="0" i="0">
                          <a:effectLst/>
                          <a:latin typeface="+mn-lt"/>
                        </a:rPr>
                        <a:t>2196515 </a:t>
                      </a:r>
                      <a:endParaRPr lang="de-DE" sz="3600" b="0" i="0"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0483751"/>
                  </a:ext>
                </a:extLst>
              </a:tr>
              <a:tr h="645570">
                <a:tc>
                  <a:txBody>
                    <a:bodyPr/>
                    <a:lstStyle/>
                    <a:p>
                      <a:pPr algn="l" rtl="0" fontAlgn="base">
                        <a:lnSpc>
                          <a:spcPct val="100000"/>
                        </a:lnSpc>
                        <a:buNone/>
                      </a:pPr>
                      <a:r>
                        <a:rPr lang="de-DE" sz="1600" b="0" i="0">
                          <a:effectLst/>
                          <a:latin typeface="+mn-lt"/>
                        </a:rPr>
                        <a:t>Testmanager </a:t>
                      </a:r>
                      <a:endParaRPr lang="de-DE" sz="3600" b="0" i="0"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>
                        <a:lnSpc>
                          <a:spcPct val="100000"/>
                        </a:lnSpc>
                        <a:buNone/>
                      </a:pPr>
                      <a:r>
                        <a:rPr lang="de-DE" sz="1600" b="0" i="0">
                          <a:effectLst/>
                          <a:latin typeface="+mn-lt"/>
                        </a:rPr>
                        <a:t>Daniel Ziegler </a:t>
                      </a:r>
                      <a:endParaRPr lang="de-DE" sz="3600" b="0" i="0"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>
                        <a:lnSpc>
                          <a:spcPct val="100000"/>
                        </a:lnSpc>
                        <a:buNone/>
                      </a:pPr>
                      <a:r>
                        <a:rPr lang="de-DE" sz="1600" b="0" i="0">
                          <a:effectLst/>
                          <a:latin typeface="+mn-lt"/>
                        </a:rPr>
                        <a:t>inf24202@lehre.dhbw-stuttgart.de </a:t>
                      </a:r>
                      <a:endParaRPr lang="de-DE" sz="3600" b="0" i="0"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>
                        <a:lnSpc>
                          <a:spcPct val="100000"/>
                        </a:lnSpc>
                        <a:buNone/>
                      </a:pPr>
                      <a:r>
                        <a:rPr lang="de-DE" sz="1600" b="0" i="0">
                          <a:effectLst/>
                          <a:latin typeface="+mn-lt"/>
                        </a:rPr>
                        <a:t>8607311 </a:t>
                      </a:r>
                      <a:endParaRPr lang="de-DE" sz="3600" b="0" i="0"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0879254"/>
                  </a:ext>
                </a:extLst>
              </a:tr>
              <a:tr h="838525">
                <a:tc>
                  <a:txBody>
                    <a:bodyPr/>
                    <a:lstStyle/>
                    <a:p>
                      <a:pPr algn="l" rtl="0" fontAlgn="base">
                        <a:lnSpc>
                          <a:spcPct val="100000"/>
                        </a:lnSpc>
                        <a:buNone/>
                      </a:pPr>
                      <a:r>
                        <a:rPr lang="de-DE" sz="1600" b="0" i="0">
                          <a:effectLst/>
                          <a:latin typeface="+mn-lt"/>
                        </a:rPr>
                        <a:t>Systemarchitekt </a:t>
                      </a:r>
                      <a:endParaRPr lang="de-DE" sz="3600" b="0" i="0"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>
                        <a:lnSpc>
                          <a:spcPct val="100000"/>
                        </a:lnSpc>
                        <a:buNone/>
                      </a:pPr>
                      <a:r>
                        <a:rPr lang="de-DE" sz="1600" b="0" i="0">
                          <a:effectLst/>
                          <a:latin typeface="+mn-lt"/>
                        </a:rPr>
                        <a:t>Federico </a:t>
                      </a:r>
                      <a:r>
                        <a:rPr lang="de-DE" sz="1600" b="0" i="0" err="1">
                          <a:effectLst/>
                          <a:latin typeface="+mn-lt"/>
                        </a:rPr>
                        <a:t>Dibenedetto</a:t>
                      </a:r>
                      <a:r>
                        <a:rPr lang="de-DE" sz="1600" b="0" i="0">
                          <a:effectLst/>
                          <a:latin typeface="+mn-lt"/>
                        </a:rPr>
                        <a:t> </a:t>
                      </a:r>
                      <a:endParaRPr lang="de-DE" sz="3600" b="0" i="0">
                        <a:effectLst/>
                        <a:latin typeface="+mn-lt"/>
                      </a:endParaRPr>
                    </a:p>
                    <a:p>
                      <a:pPr algn="l" rtl="0" fontAlgn="base">
                        <a:lnSpc>
                          <a:spcPct val="100000"/>
                        </a:lnSpc>
                        <a:buNone/>
                      </a:pPr>
                      <a:r>
                        <a:rPr lang="de-DE" sz="1600" b="0" i="0">
                          <a:effectLst/>
                          <a:latin typeface="+mn-lt"/>
                        </a:rPr>
                        <a:t>Felix </a:t>
                      </a:r>
                      <a:r>
                        <a:rPr lang="de-DE" sz="1600" b="0" i="0" err="1">
                          <a:effectLst/>
                          <a:latin typeface="+mn-lt"/>
                        </a:rPr>
                        <a:t>Bandl</a:t>
                      </a:r>
                      <a:r>
                        <a:rPr lang="de-DE" sz="1600" b="0" i="0">
                          <a:effectLst/>
                          <a:latin typeface="+mn-lt"/>
                        </a:rPr>
                        <a:t> </a:t>
                      </a:r>
                      <a:endParaRPr lang="de-DE" sz="3600" b="0" i="0"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>
                        <a:lnSpc>
                          <a:spcPct val="100000"/>
                        </a:lnSpc>
                        <a:buNone/>
                      </a:pPr>
                      <a:r>
                        <a:rPr lang="de-DE" sz="1600" b="0" i="0">
                          <a:effectLst/>
                          <a:latin typeface="+mn-lt"/>
                        </a:rPr>
                        <a:t>Inf24072@lehre.dhbw-stuttgart.de </a:t>
                      </a:r>
                      <a:endParaRPr lang="de-DE" sz="3600" b="0" i="0">
                        <a:effectLst/>
                        <a:latin typeface="+mn-lt"/>
                      </a:endParaRPr>
                    </a:p>
                    <a:p>
                      <a:pPr algn="l" rtl="0" fontAlgn="base">
                        <a:lnSpc>
                          <a:spcPct val="100000"/>
                        </a:lnSpc>
                        <a:buNone/>
                      </a:pPr>
                      <a:r>
                        <a:rPr lang="de-DE" sz="1600" b="0" i="0">
                          <a:effectLst/>
                          <a:latin typeface="+mn-lt"/>
                        </a:rPr>
                        <a:t>inf24227@lehre.dhbw-stuttgart.de </a:t>
                      </a:r>
                      <a:endParaRPr lang="de-DE" sz="3600" b="0" i="0"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>
                        <a:lnSpc>
                          <a:spcPct val="100000"/>
                        </a:lnSpc>
                        <a:buNone/>
                      </a:pPr>
                      <a:r>
                        <a:rPr lang="de-DE" sz="1600" b="0" i="0">
                          <a:effectLst/>
                          <a:latin typeface="+mn-lt"/>
                        </a:rPr>
                        <a:t>3857554 </a:t>
                      </a:r>
                      <a:endParaRPr lang="de-DE" sz="3600" b="0" i="0">
                        <a:effectLst/>
                        <a:latin typeface="+mn-lt"/>
                      </a:endParaRPr>
                    </a:p>
                    <a:p>
                      <a:pPr algn="l" rtl="0" fontAlgn="base">
                        <a:lnSpc>
                          <a:spcPct val="100000"/>
                        </a:lnSpc>
                        <a:buNone/>
                      </a:pPr>
                      <a:r>
                        <a:rPr lang="de-DE" sz="1600" b="0" i="0">
                          <a:effectLst/>
                          <a:latin typeface="+mn-lt"/>
                        </a:rPr>
                        <a:t>9622615 </a:t>
                      </a:r>
                      <a:endParaRPr lang="de-DE" sz="3600" b="0" i="0"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551963"/>
                  </a:ext>
                </a:extLst>
              </a:tr>
              <a:tr h="656936">
                <a:tc>
                  <a:txBody>
                    <a:bodyPr/>
                    <a:lstStyle/>
                    <a:p>
                      <a:pPr algn="l" rtl="0" fontAlgn="base">
                        <a:lnSpc>
                          <a:spcPct val="100000"/>
                        </a:lnSpc>
                        <a:buNone/>
                      </a:pPr>
                      <a:r>
                        <a:rPr lang="de-DE" sz="1600" b="0" i="0">
                          <a:effectLst/>
                          <a:latin typeface="+mn-lt"/>
                        </a:rPr>
                        <a:t>Dokumentation </a:t>
                      </a:r>
                      <a:endParaRPr lang="de-DE" sz="3600" b="0" i="0"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>
                        <a:lnSpc>
                          <a:spcPct val="100000"/>
                        </a:lnSpc>
                        <a:buNone/>
                      </a:pPr>
                      <a:r>
                        <a:rPr lang="de-DE" sz="1600" b="0" i="0">
                          <a:effectLst/>
                          <a:latin typeface="+mn-lt"/>
                        </a:rPr>
                        <a:t>Leonardo </a:t>
                      </a:r>
                      <a:r>
                        <a:rPr lang="de-DE" sz="1600" b="0" i="0" err="1">
                          <a:effectLst/>
                          <a:latin typeface="+mn-lt"/>
                        </a:rPr>
                        <a:t>Risatti</a:t>
                      </a:r>
                      <a:r>
                        <a:rPr lang="de-DE" sz="1600" b="0" i="0">
                          <a:effectLst/>
                          <a:latin typeface="+mn-lt"/>
                        </a:rPr>
                        <a:t> </a:t>
                      </a:r>
                      <a:endParaRPr lang="de-DE" sz="3600" b="0" i="0">
                        <a:effectLst/>
                        <a:latin typeface="+mn-lt"/>
                      </a:endParaRPr>
                    </a:p>
                    <a:p>
                      <a:pPr algn="l" rtl="0" fontAlgn="base">
                        <a:lnSpc>
                          <a:spcPct val="100000"/>
                        </a:lnSpc>
                        <a:buNone/>
                      </a:pPr>
                      <a:r>
                        <a:rPr lang="de-DE" sz="1600" b="0" i="0">
                          <a:effectLst/>
                          <a:latin typeface="+mn-lt"/>
                        </a:rPr>
                        <a:t>Morten Haase </a:t>
                      </a:r>
                      <a:endParaRPr lang="de-DE" sz="3600" b="0" i="0"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>
                        <a:lnSpc>
                          <a:spcPct val="100000"/>
                        </a:lnSpc>
                        <a:buNone/>
                      </a:pPr>
                      <a:r>
                        <a:rPr lang="de-DE" sz="1600" b="0" i="0">
                          <a:effectLst/>
                          <a:latin typeface="+mn-lt"/>
                        </a:rPr>
                        <a:t>inf24074@lehre.dhbw-stuttgart.de </a:t>
                      </a:r>
                      <a:endParaRPr lang="de-DE" sz="3600" b="0" i="0">
                        <a:effectLst/>
                        <a:latin typeface="+mn-lt"/>
                      </a:endParaRPr>
                    </a:p>
                    <a:p>
                      <a:pPr algn="l" rtl="0" fontAlgn="base">
                        <a:lnSpc>
                          <a:spcPct val="100000"/>
                        </a:lnSpc>
                        <a:buNone/>
                      </a:pPr>
                      <a:r>
                        <a:rPr lang="de-DE" sz="1600" b="0" i="0">
                          <a:effectLst/>
                          <a:latin typeface="+mn-lt"/>
                        </a:rPr>
                        <a:t>inf24033@lehre.dhbw-stuttgart.de </a:t>
                      </a:r>
                      <a:endParaRPr lang="de-DE" sz="3600" b="0" i="0"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>
                        <a:lnSpc>
                          <a:spcPct val="100000"/>
                        </a:lnSpc>
                        <a:buNone/>
                      </a:pPr>
                      <a:r>
                        <a:rPr lang="de-DE" sz="1600" b="0" i="0">
                          <a:effectLst/>
                          <a:latin typeface="+mn-lt"/>
                        </a:rPr>
                        <a:t>3913123</a:t>
                      </a:r>
                      <a:endParaRPr lang="de-DE" sz="3600" b="0" i="0">
                        <a:effectLst/>
                        <a:latin typeface="+mn-lt"/>
                      </a:endParaRPr>
                    </a:p>
                    <a:p>
                      <a:pPr lvl="0" algn="l">
                        <a:lnSpc>
                          <a:spcPct val="100000"/>
                        </a:lnSpc>
                        <a:buNone/>
                      </a:pPr>
                      <a:r>
                        <a:rPr lang="de-DE" sz="1600" b="0" i="0">
                          <a:effectLst/>
                          <a:latin typeface="+mn-lt"/>
                        </a:rPr>
                        <a:t>1221224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7881611"/>
                  </a:ext>
                </a:extLst>
              </a:tr>
              <a:tr h="645570">
                <a:tc>
                  <a:txBody>
                    <a:bodyPr/>
                    <a:lstStyle/>
                    <a:p>
                      <a:pPr algn="l" rtl="0" fontAlgn="base">
                        <a:lnSpc>
                          <a:spcPct val="100000"/>
                        </a:lnSpc>
                        <a:buNone/>
                      </a:pPr>
                      <a:r>
                        <a:rPr lang="de-DE" sz="1600" b="0" i="0">
                          <a:effectLst/>
                          <a:latin typeface="+mn-lt"/>
                        </a:rPr>
                        <a:t>Entwickler </a:t>
                      </a:r>
                      <a:endParaRPr lang="de-DE" sz="3600" b="0" i="0"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>
                        <a:lnSpc>
                          <a:spcPct val="100000"/>
                        </a:lnSpc>
                        <a:buNone/>
                      </a:pPr>
                      <a:r>
                        <a:rPr lang="de-DE" sz="1600" b="0" i="0">
                          <a:effectLst/>
                          <a:latin typeface="+mn-lt"/>
                        </a:rPr>
                        <a:t>Alle </a:t>
                      </a:r>
                      <a:endParaRPr lang="de-DE" sz="3600" b="0" i="0"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>
                        <a:lnSpc>
                          <a:spcPct val="100000"/>
                        </a:lnSpc>
                        <a:buNone/>
                      </a:pPr>
                      <a:endParaRPr lang="de-DE" sz="1600" b="0" i="0"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>
                        <a:lnSpc>
                          <a:spcPct val="100000"/>
                        </a:lnSpc>
                        <a:buNone/>
                      </a:pPr>
                      <a:endParaRPr lang="de-DE" sz="1600" b="0" i="0"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8334812"/>
                  </a:ext>
                </a:extLst>
              </a:tr>
            </a:tbl>
          </a:graphicData>
        </a:graphic>
      </p:graphicFrame>
      <p:sp>
        <p:nvSpPr>
          <p:cNvPr id="7" name="Titel 1">
            <a:extLst>
              <a:ext uri="{FF2B5EF4-FFF2-40B4-BE49-F238E27FC236}">
                <a16:creationId xmlns:a16="http://schemas.microsoft.com/office/drawing/2014/main" id="{07ED3AC1-9D1A-82E4-82ED-8B935FFAFAAB}"/>
              </a:ext>
            </a:extLst>
          </p:cNvPr>
          <p:cNvSpPr txBox="1">
            <a:spLocks/>
          </p:cNvSpPr>
          <p:nvPr/>
        </p:nvSpPr>
        <p:spPr>
          <a:xfrm>
            <a:off x="528124" y="239684"/>
            <a:ext cx="9404723" cy="85035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de-DE" sz="4800"/>
              <a:t>Das Team</a:t>
            </a:r>
          </a:p>
        </p:txBody>
      </p:sp>
    </p:spTree>
    <p:extLst>
      <p:ext uri="{BB962C8B-B14F-4D97-AF65-F5344CB8AC3E}">
        <p14:creationId xmlns:p14="http://schemas.microsoft.com/office/powerpoint/2010/main" val="91321672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297C00-2A97-AA15-D8B5-8E8389424A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434C4395-073C-3E16-8DFA-57D91A32F82F}"/>
              </a:ext>
            </a:extLst>
          </p:cNvPr>
          <p:cNvSpPr/>
          <p:nvPr/>
        </p:nvSpPr>
        <p:spPr>
          <a:xfrm>
            <a:off x="10424160" y="-68580"/>
            <a:ext cx="731520" cy="1226820"/>
          </a:xfrm>
          <a:prstGeom prst="rect">
            <a:avLst/>
          </a:prstGeom>
          <a:solidFill>
            <a:srgbClr val="FFA13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97A10A0-A129-39FD-5E30-CD539746B2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Verweise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FAC1A93-D0AA-F1C0-612C-3A6BC282A0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0529" y="1312739"/>
            <a:ext cx="8946541" cy="5362806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Font typeface="Arial" charset="2"/>
              <a:buChar char="•"/>
            </a:pPr>
            <a:r>
              <a:rPr lang="de-DE" sz="1600" b="1" err="1"/>
              <a:t>Abb</a:t>
            </a:r>
            <a:r>
              <a:rPr lang="de-DE" sz="1600" b="1"/>
              <a:t> 09: Mockup-1 UC03 </a:t>
            </a:r>
            <a:r>
              <a:rPr lang="de-DE" sz="1600">
                <a:hlinkClick r:id="rId2"/>
              </a:rPr>
              <a:t>https://github.com/DHBW-TINF24F/Team3-Basyx-Editor/blob/main/PROJECT/wireframes.md</a:t>
            </a:r>
            <a:endParaRPr lang="de-DE" sz="1600"/>
          </a:p>
          <a:p>
            <a:pPr>
              <a:buFont typeface="Arial" charset="2"/>
              <a:buChar char="•"/>
            </a:pPr>
            <a:r>
              <a:rPr lang="de-DE" sz="1600" b="1" err="1"/>
              <a:t>Abb</a:t>
            </a:r>
            <a:r>
              <a:rPr lang="de-DE" sz="1600" b="1"/>
              <a:t> 10: Mockup-2 UC03 </a:t>
            </a:r>
            <a:r>
              <a:rPr lang="de-DE" sz="1600">
                <a:hlinkClick r:id="rId2"/>
              </a:rPr>
              <a:t>https://github.com/DHBW-TINF24F/Team3-Basyx-Editor/blob/main/PROJECT/wireframes.md</a:t>
            </a:r>
            <a:r>
              <a:rPr lang="de-DE" sz="1600"/>
              <a:t> </a:t>
            </a:r>
          </a:p>
          <a:p>
            <a:pPr>
              <a:buFont typeface="Arial" charset="2"/>
              <a:buChar char="•"/>
            </a:pPr>
            <a:r>
              <a:rPr lang="de-DE" sz="1600" b="1" err="1"/>
              <a:t>Abb</a:t>
            </a:r>
            <a:r>
              <a:rPr lang="de-DE" sz="1600" b="1"/>
              <a:t> 11: Flowchart UC04 </a:t>
            </a:r>
            <a:r>
              <a:rPr lang="de-DE" sz="1600">
                <a:hlinkClick r:id="rId3"/>
              </a:rPr>
              <a:t>https://github.com/DHBW-TINF24F/Team3-Basyx-Editor/blob/main/PROJECT/SRS.md</a:t>
            </a:r>
            <a:endParaRPr lang="de-DE" sz="1600"/>
          </a:p>
          <a:p>
            <a:pPr>
              <a:buFont typeface="Arial" charset="2"/>
              <a:buChar char="•"/>
            </a:pPr>
            <a:r>
              <a:rPr lang="de-DE" sz="1600" b="1" err="1"/>
              <a:t>Abb</a:t>
            </a:r>
            <a:r>
              <a:rPr lang="de-DE" sz="1600" b="1"/>
              <a:t> 12: Architektur-Diagramm </a:t>
            </a:r>
            <a:r>
              <a:rPr lang="de-DE" sz="1600"/>
              <a:t>(interne Dokumente)</a:t>
            </a:r>
          </a:p>
          <a:p>
            <a:pPr>
              <a:buFont typeface="Arial" charset="2"/>
              <a:buChar char="•"/>
            </a:pPr>
            <a:r>
              <a:rPr lang="de-DE" sz="1600" b="1" err="1">
                <a:ea typeface="+mj-lt"/>
                <a:cs typeface="+mj-lt"/>
              </a:rPr>
              <a:t>Abb</a:t>
            </a:r>
            <a:r>
              <a:rPr lang="de-DE" sz="1600" b="1">
                <a:ea typeface="+mj-lt"/>
                <a:cs typeface="+mj-lt"/>
              </a:rPr>
              <a:t> 13: Kreisdiagramm Fixkosten</a:t>
            </a:r>
            <a:r>
              <a:rPr lang="de-DE" sz="1600" b="1">
                <a:solidFill>
                  <a:srgbClr val="FFA134"/>
                </a:solidFill>
                <a:ea typeface="+mj-lt"/>
                <a:cs typeface="+mj-lt"/>
              </a:rPr>
              <a:t> </a:t>
            </a:r>
            <a:r>
              <a:rPr lang="de-DE" sz="1600">
                <a:solidFill>
                  <a:srgbClr val="FFA134"/>
                </a:solidFill>
                <a:ea typeface="+mj-lt"/>
                <a:cs typeface="+mj-lt"/>
              </a:rPr>
              <a:t>vgl.</a:t>
            </a:r>
            <a:r>
              <a:rPr lang="de-DE" sz="1600" b="1">
                <a:solidFill>
                  <a:srgbClr val="FFA134"/>
                </a:solidFill>
                <a:ea typeface="+mj-lt"/>
                <a:cs typeface="+mj-lt"/>
              </a:rPr>
              <a:t> </a:t>
            </a:r>
            <a:r>
              <a:rPr lang="de-DE" sz="1600">
                <a:solidFill>
                  <a:srgbClr val="FFA134"/>
                </a:solidFill>
                <a:ea typeface="+mj-lt"/>
                <a:cs typeface="+mj-lt"/>
                <a:hlinkClick r:id="rId4"/>
              </a:rPr>
              <a:t>https://github.com/DHBW-TINF24F/Team3-Basyx-Editor/blob/main/PROJECT/BC.md</a:t>
            </a:r>
          </a:p>
          <a:p>
            <a:pPr>
              <a:buFont typeface="Arial" charset="2"/>
              <a:buChar char="•"/>
            </a:pPr>
            <a:r>
              <a:rPr lang="de-DE" sz="1600" b="1" err="1">
                <a:ea typeface="+mj-lt"/>
                <a:cs typeface="+mj-lt"/>
              </a:rPr>
              <a:t>Abb</a:t>
            </a:r>
            <a:r>
              <a:rPr lang="de-DE" sz="1600" b="1">
                <a:ea typeface="+mj-lt"/>
                <a:cs typeface="+mj-lt"/>
              </a:rPr>
              <a:t> 14: Balkendiagramm Personalkosten</a:t>
            </a:r>
            <a:r>
              <a:rPr lang="de-DE" sz="1600" b="1">
                <a:solidFill>
                  <a:srgbClr val="FFA134"/>
                </a:solidFill>
              </a:rPr>
              <a:t> </a:t>
            </a:r>
            <a:r>
              <a:rPr lang="de-DE" sz="1600">
                <a:solidFill>
                  <a:srgbClr val="FFA134"/>
                </a:solidFill>
              </a:rPr>
              <a:t>vgl.</a:t>
            </a:r>
            <a:r>
              <a:rPr lang="de-DE" sz="1600" b="1">
                <a:solidFill>
                  <a:srgbClr val="FFA134"/>
                </a:solidFill>
              </a:rPr>
              <a:t> </a:t>
            </a:r>
            <a:r>
              <a:rPr lang="de-DE" sz="1600">
                <a:solidFill>
                  <a:srgbClr val="FFA134"/>
                </a:solidFill>
                <a:hlinkClick r:id="rId4"/>
              </a:rPr>
              <a:t>https://github.com/DHBW-TINF24F/Team3-Basyx-Editor/blob/main/PROJECT/BC.md</a:t>
            </a:r>
            <a:endParaRPr lang="de-DE" sz="1600">
              <a:solidFill>
                <a:srgbClr val="FFA134"/>
              </a:solidFill>
            </a:endParaRPr>
          </a:p>
          <a:p>
            <a:pPr>
              <a:buFont typeface="Arial,Sans-Serif" charset="2"/>
              <a:buChar char="•"/>
            </a:pPr>
            <a:r>
              <a:rPr lang="de-DE" sz="1600" b="1" err="1">
                <a:ea typeface="+mj-lt"/>
                <a:cs typeface="+mj-lt"/>
              </a:rPr>
              <a:t>Abb</a:t>
            </a:r>
            <a:r>
              <a:rPr lang="de-DE" sz="1600" b="1">
                <a:ea typeface="+mj-lt"/>
                <a:cs typeface="+mj-lt"/>
              </a:rPr>
              <a:t> 15: Kosten der Phasen Kreisdiagramm </a:t>
            </a:r>
            <a:r>
              <a:rPr lang="de-DE" sz="1600">
                <a:solidFill>
                  <a:srgbClr val="FFA134"/>
                </a:solidFill>
                <a:ea typeface="+mj-lt"/>
                <a:cs typeface="+mj-lt"/>
              </a:rPr>
              <a:t>vgl.</a:t>
            </a:r>
            <a:r>
              <a:rPr lang="de-DE" sz="1600" b="1">
                <a:solidFill>
                  <a:srgbClr val="FFA134"/>
                </a:solidFill>
                <a:ea typeface="+mj-lt"/>
                <a:cs typeface="+mj-lt"/>
              </a:rPr>
              <a:t> </a:t>
            </a:r>
            <a:r>
              <a:rPr lang="de-DE" sz="1600">
                <a:ea typeface="+mj-lt"/>
                <a:cs typeface="+mj-lt"/>
                <a:hlinkClick r:id="rId4"/>
              </a:rPr>
              <a:t>https://github.com/DHBW-TINF24F/Team3-Basyx-Editor/blob/main/PROJECT/BC.md</a:t>
            </a:r>
            <a:endParaRPr lang="de-DE" sz="1600">
              <a:latin typeface="Calibri"/>
              <a:ea typeface="Calibri"/>
              <a:cs typeface="Calibri"/>
            </a:endParaRPr>
          </a:p>
          <a:p>
            <a:pPr>
              <a:buFont typeface="Arial,Sans-Serif" charset="2"/>
              <a:buChar char="•"/>
            </a:pPr>
            <a:r>
              <a:rPr lang="en-US" sz="1600" b="1">
                <a:ea typeface="+mj-lt"/>
                <a:cs typeface="+mj-lt"/>
              </a:rPr>
              <a:t>Abb 16: Kosten der </a:t>
            </a:r>
            <a:r>
              <a:rPr lang="en-US" sz="1600" b="1" err="1">
                <a:ea typeface="+mj-lt"/>
                <a:cs typeface="+mj-lt"/>
              </a:rPr>
              <a:t>Phasen</a:t>
            </a:r>
            <a:r>
              <a:rPr lang="en-US" sz="1600" b="1">
                <a:ea typeface="+mj-lt"/>
                <a:cs typeface="+mj-lt"/>
              </a:rPr>
              <a:t> </a:t>
            </a:r>
            <a:r>
              <a:rPr lang="en-US" sz="1600" b="1" err="1">
                <a:ea typeface="+mj-lt"/>
                <a:cs typeface="+mj-lt"/>
              </a:rPr>
              <a:t>Säulendiagramm</a:t>
            </a:r>
            <a:r>
              <a:rPr lang="en-US" sz="1600" b="1">
                <a:ea typeface="+mj-lt"/>
                <a:cs typeface="+mj-lt"/>
              </a:rPr>
              <a:t> </a:t>
            </a:r>
            <a:r>
              <a:rPr lang="de-DE" sz="1600">
                <a:solidFill>
                  <a:srgbClr val="FFA134"/>
                </a:solidFill>
                <a:ea typeface="+mj-lt"/>
                <a:cs typeface="+mj-lt"/>
              </a:rPr>
              <a:t>vgl.</a:t>
            </a:r>
            <a:r>
              <a:rPr lang="de-DE" sz="1600" b="1">
                <a:solidFill>
                  <a:srgbClr val="FFA134"/>
                </a:solidFill>
                <a:ea typeface="+mj-lt"/>
                <a:cs typeface="+mj-lt"/>
              </a:rPr>
              <a:t> </a:t>
            </a:r>
            <a:r>
              <a:rPr lang="de-DE" sz="1600">
                <a:ea typeface="+mj-lt"/>
                <a:cs typeface="+mj-lt"/>
                <a:hlinkClick r:id="rId4"/>
              </a:rPr>
              <a:t>https://github.com/DHBW-TINF24F/Team3-Basyx-Editor/blob/main/PROJECT/BC.md</a:t>
            </a:r>
            <a:endParaRPr lang="de-DE" sz="1600">
              <a:latin typeface="Calibri"/>
              <a:ea typeface="Calibri"/>
              <a:cs typeface="Calibri"/>
            </a:endParaRPr>
          </a:p>
          <a:p>
            <a:pPr>
              <a:buFont typeface="Arial,Sans-Serif" charset="2"/>
              <a:buChar char="•"/>
            </a:pPr>
            <a:endParaRPr lang="en-US" sz="1600" b="1">
              <a:ea typeface="+mj-lt"/>
              <a:cs typeface="+mj-lt"/>
            </a:endParaRPr>
          </a:p>
          <a:p>
            <a:pPr>
              <a:buFont typeface="Arial" charset="2"/>
              <a:buChar char="•"/>
            </a:pPr>
            <a:endParaRPr lang="de-DE" sz="1600" b="1">
              <a:solidFill>
                <a:srgbClr val="FFFFFF"/>
              </a:solidFill>
              <a:ea typeface="+mj-lt"/>
              <a:cs typeface="+mj-lt"/>
            </a:endParaRPr>
          </a:p>
          <a:p>
            <a:pPr>
              <a:buFont typeface="Arial" charset="2"/>
              <a:buChar char="•"/>
            </a:pPr>
            <a:endParaRPr lang="de-DE" sz="1600">
              <a:solidFill>
                <a:srgbClr val="FFA134"/>
              </a:solidFill>
              <a:ea typeface="+mj-lt"/>
              <a:cs typeface="+mj-lt"/>
            </a:endParaRPr>
          </a:p>
          <a:p>
            <a:pPr>
              <a:buFont typeface="Arial" charset="2"/>
              <a:buChar char="•"/>
            </a:pPr>
            <a:endParaRPr lang="de-DE" sz="1600" b="1">
              <a:solidFill>
                <a:srgbClr val="FFFFFF">
                  <a:alpha val="60000"/>
                </a:srgbClr>
              </a:solidFill>
              <a:ea typeface="+mj-lt"/>
              <a:cs typeface="+mj-lt"/>
            </a:endParaRPr>
          </a:p>
          <a:p>
            <a:pPr>
              <a:buFont typeface="Arial" charset="2"/>
              <a:buChar char="•"/>
            </a:pPr>
            <a:endParaRPr lang="de-DE" sz="1600" b="1">
              <a:ea typeface="+mj-lt"/>
              <a:cs typeface="+mj-lt"/>
            </a:endParaRPr>
          </a:p>
          <a:p>
            <a:pPr>
              <a:buFont typeface="Arial" charset="2"/>
              <a:buChar char="•"/>
            </a:pPr>
            <a:endParaRPr lang="de-DE" sz="1600" b="1">
              <a:ea typeface="+mj-lt"/>
              <a:cs typeface="+mj-lt"/>
            </a:endParaRPr>
          </a:p>
          <a:p>
            <a:pPr>
              <a:buFont typeface="Arial" charset="2"/>
              <a:buChar char="•"/>
            </a:pPr>
            <a:endParaRPr lang="de-DE" sz="1600" b="1">
              <a:ea typeface="+mj-lt"/>
              <a:cs typeface="+mj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40AA2C-09E0-5D5A-0D80-9682172D2D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de-DE" noProof="0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38939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Bild 14" descr="abstraktes Design">
            <a:extLst>
              <a:ext uri="{FF2B5EF4-FFF2-40B4-BE49-F238E27FC236}">
                <a16:creationId xmlns:a16="http://schemas.microsoft.com/office/drawing/2014/main" id="{6D363037-1741-4470-A023-883E2FFD584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</a:blip>
          <a:srcRect t="18308" r="6818" b="2872"/>
          <a:stretch/>
        </p:blipFill>
        <p:spPr>
          <a:xfrm flipH="1">
            <a:off x="20" y="10"/>
            <a:ext cx="12191980" cy="6857990"/>
          </a:xfrm>
          <a:prstGeom prst="rect">
            <a:avLst/>
          </a:prstGeom>
        </p:spPr>
      </p:pic>
      <p:sp>
        <p:nvSpPr>
          <p:cNvPr id="12" name="Titel 11">
            <a:extLst>
              <a:ext uri="{FF2B5EF4-FFF2-40B4-BE49-F238E27FC236}">
                <a16:creationId xmlns:a16="http://schemas.microsoft.com/office/drawing/2014/main" id="{970C361B-D32E-42E0-A41E-86C3D9AC886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de-DE"/>
              <a:t>Vielen Dank!</a:t>
            </a:r>
          </a:p>
        </p:txBody>
      </p:sp>
      <p:sp>
        <p:nvSpPr>
          <p:cNvPr id="3" name="Rechteck 19">
            <a:extLst>
              <a:ext uri="{FF2B5EF4-FFF2-40B4-BE49-F238E27FC236}">
                <a16:creationId xmlns:a16="http://schemas.microsoft.com/office/drawing/2014/main" id="{C387CC07-E7D5-8849-AB48-F857DE012F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rgbClr val="FFA13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107679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4E77AD-9DEC-EBB1-1386-1B45C1EEC0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19">
            <a:extLst>
              <a:ext uri="{FF2B5EF4-FFF2-40B4-BE49-F238E27FC236}">
                <a16:creationId xmlns:a16="http://schemas.microsoft.com/office/drawing/2014/main" id="{38C5039F-3363-42CD-B165-202F47515C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rgbClr val="FFA13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A19601CC-3490-C760-1D44-E70659BDD44D}"/>
              </a:ext>
            </a:extLst>
          </p:cNvPr>
          <p:cNvSpPr txBox="1">
            <a:spLocks/>
          </p:cNvSpPr>
          <p:nvPr/>
        </p:nvSpPr>
        <p:spPr>
          <a:xfrm>
            <a:off x="528124" y="239684"/>
            <a:ext cx="9404723" cy="85035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de-DE" sz="4800"/>
              <a:t>Master </a:t>
            </a:r>
            <a:r>
              <a:rPr lang="de-DE" sz="4800" err="1"/>
              <a:t>Usecase</a:t>
            </a:r>
            <a:endParaRPr lang="de-DE" sz="48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7EDE4DC-4F6F-8107-5FDF-350156AB59EE}"/>
              </a:ext>
            </a:extLst>
          </p:cNvPr>
          <p:cNvGrpSpPr/>
          <p:nvPr/>
        </p:nvGrpSpPr>
        <p:grpSpPr>
          <a:xfrm>
            <a:off x="526468" y="2762974"/>
            <a:ext cx="10791825" cy="3299419"/>
            <a:chOff x="526468" y="2463961"/>
            <a:chExt cx="10791825" cy="3299419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A0F6988-69ED-24BA-BF4C-050F6210FD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6468" y="2463961"/>
              <a:ext cx="10791825" cy="297180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805530C-4A13-EC91-944D-CA49FF3C720D}"/>
                </a:ext>
              </a:extLst>
            </p:cNvPr>
            <p:cNvSpPr txBox="1"/>
            <p:nvPr/>
          </p:nvSpPr>
          <p:spPr>
            <a:xfrm>
              <a:off x="528611" y="5455603"/>
              <a:ext cx="3237638" cy="30777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1400"/>
                <a:t>Abb 01: Use Case Diagram</a:t>
              </a:r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9B161F3-2A33-F7FD-503C-B20E09DAAF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de-DE" noProof="0" smtClean="0"/>
              <a:t>5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5924D7-AA01-F922-E74E-0B7A2EF51BE4}"/>
              </a:ext>
            </a:extLst>
          </p:cNvPr>
          <p:cNvSpPr txBox="1"/>
          <p:nvPr/>
        </p:nvSpPr>
        <p:spPr>
          <a:xfrm>
            <a:off x="522514" y="1251857"/>
            <a:ext cx="9688285" cy="195438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lnSpc>
                <a:spcPts val="1680"/>
              </a:lnSpc>
              <a:buFont typeface="Arial"/>
              <a:buChar char="•"/>
            </a:pPr>
            <a:r>
              <a:rPr lang="en-US" sz="2000" err="1">
                <a:latin typeface="Century Gothic"/>
                <a:ea typeface="Arial"/>
                <a:cs typeface="Arial"/>
              </a:rPr>
              <a:t>Erweiterungen</a:t>
            </a:r>
            <a:r>
              <a:rPr lang="en-US" sz="2000">
                <a:latin typeface="Century Gothic"/>
                <a:ea typeface="Arial"/>
                <a:cs typeface="Arial"/>
              </a:rPr>
              <a:t> </a:t>
            </a:r>
            <a:r>
              <a:rPr lang="en-US" sz="2000" err="1">
                <a:latin typeface="Century Gothic"/>
                <a:ea typeface="Arial"/>
                <a:cs typeface="Arial"/>
              </a:rPr>
              <a:t>beim</a:t>
            </a:r>
            <a:r>
              <a:rPr lang="en-US" sz="2000">
                <a:latin typeface="Century Gothic"/>
                <a:ea typeface="Arial"/>
                <a:cs typeface="Arial"/>
              </a:rPr>
              <a:t> AAS-Upload und </a:t>
            </a:r>
            <a:r>
              <a:rPr lang="en-US" sz="2000" err="1">
                <a:latin typeface="Century Gothic"/>
                <a:ea typeface="Arial"/>
                <a:cs typeface="Arial"/>
              </a:rPr>
              <a:t>automatische</a:t>
            </a:r>
            <a:r>
              <a:rPr lang="en-US" sz="2000">
                <a:latin typeface="Century Gothic"/>
                <a:ea typeface="Arial"/>
                <a:cs typeface="Arial"/>
              </a:rPr>
              <a:t> </a:t>
            </a:r>
            <a:r>
              <a:rPr lang="en-US" sz="2000" err="1">
                <a:latin typeface="Century Gothic"/>
                <a:ea typeface="Arial"/>
                <a:cs typeface="Arial"/>
              </a:rPr>
              <a:t>Submodel-Erstellung</a:t>
            </a:r>
            <a:endParaRPr lang="en-US" sz="2000">
              <a:latin typeface="Century Gothic"/>
              <a:ea typeface="Arial"/>
              <a:cs typeface="Arial"/>
            </a:endParaRPr>
          </a:p>
          <a:p>
            <a:pPr marL="342900" indent="-342900">
              <a:lnSpc>
                <a:spcPts val="1680"/>
              </a:lnSpc>
              <a:buFont typeface="Arial"/>
              <a:buChar char="•"/>
            </a:pPr>
            <a:endParaRPr lang="en-US" sz="2000">
              <a:latin typeface="Century Gothic"/>
              <a:ea typeface="Arial"/>
              <a:cs typeface="Arial"/>
            </a:endParaRPr>
          </a:p>
          <a:p>
            <a:pPr marL="342900" lvl="0" indent="-342900" algn="l">
              <a:lnSpc>
                <a:spcPts val="1680"/>
              </a:lnSpc>
              <a:buFont typeface="Arial"/>
              <a:buChar char="•"/>
            </a:pPr>
            <a:r>
              <a:rPr lang="en-US" sz="2000" b="0" i="0">
                <a:latin typeface="Century Gothic"/>
                <a:ea typeface="Arial"/>
                <a:cs typeface="Arial"/>
              </a:rPr>
              <a:t>​</a:t>
            </a:r>
            <a:r>
              <a:rPr lang="en-US" sz="2000" err="1">
                <a:solidFill>
                  <a:srgbClr val="FFFFFF"/>
                </a:solidFill>
                <a:latin typeface="Century Gothic"/>
                <a:ea typeface="Arial"/>
                <a:cs typeface="Arial"/>
              </a:rPr>
              <a:t>Strukurierte</a:t>
            </a:r>
            <a:r>
              <a:rPr lang="en-US" sz="2000">
                <a:solidFill>
                  <a:srgbClr val="FFFFFF"/>
                </a:solidFill>
                <a:latin typeface="Century Gothic"/>
                <a:ea typeface="Arial"/>
                <a:cs typeface="Arial"/>
              </a:rPr>
              <a:t> und </a:t>
            </a:r>
            <a:r>
              <a:rPr lang="en-US" sz="2000" err="1">
                <a:solidFill>
                  <a:srgbClr val="FFFFFF"/>
                </a:solidFill>
                <a:latin typeface="Century Gothic"/>
                <a:ea typeface="Arial"/>
                <a:cs typeface="Arial"/>
              </a:rPr>
              <a:t>zielgerichtete</a:t>
            </a:r>
            <a:r>
              <a:rPr lang="en-US" sz="2000">
                <a:solidFill>
                  <a:srgbClr val="FFFFFF"/>
                </a:solidFill>
                <a:latin typeface="Century Gothic"/>
                <a:ea typeface="Arial"/>
                <a:cs typeface="Arial"/>
              </a:rPr>
              <a:t> </a:t>
            </a:r>
            <a:r>
              <a:rPr lang="en-US" sz="2000" err="1">
                <a:solidFill>
                  <a:srgbClr val="FFFFFF"/>
                </a:solidFill>
                <a:latin typeface="Century Gothic"/>
                <a:ea typeface="Arial"/>
                <a:cs typeface="Arial"/>
              </a:rPr>
              <a:t>Anzeige</a:t>
            </a:r>
            <a:r>
              <a:rPr lang="en-US" sz="2000">
                <a:solidFill>
                  <a:srgbClr val="FFFFFF"/>
                </a:solidFill>
                <a:latin typeface="Century Gothic"/>
                <a:ea typeface="Arial"/>
                <a:cs typeface="Arial"/>
              </a:rPr>
              <a:t> von XML-</a:t>
            </a:r>
            <a:r>
              <a:rPr lang="en-US" sz="2000" err="1">
                <a:solidFill>
                  <a:srgbClr val="FFFFFF"/>
                </a:solidFill>
                <a:latin typeface="Century Gothic"/>
                <a:ea typeface="Arial"/>
                <a:cs typeface="Arial"/>
              </a:rPr>
              <a:t>Inhalten</a:t>
            </a:r>
            <a:endParaRPr lang="en-US" sz="2000" err="1">
              <a:latin typeface="Century Gothic"/>
              <a:ea typeface="Arial"/>
              <a:cs typeface="Arial"/>
            </a:endParaRPr>
          </a:p>
          <a:p>
            <a:pPr marL="342900" indent="-342900">
              <a:lnSpc>
                <a:spcPts val="1680"/>
              </a:lnSpc>
              <a:buFont typeface="Arial"/>
              <a:buChar char="•"/>
            </a:pPr>
            <a:endParaRPr lang="en-US" sz="2000">
              <a:solidFill>
                <a:srgbClr val="FFFFFF"/>
              </a:solidFill>
              <a:latin typeface="Century Gothic"/>
              <a:ea typeface="Arial"/>
              <a:cs typeface="Arial"/>
            </a:endParaRPr>
          </a:p>
          <a:p>
            <a:pPr marL="342900" indent="-342900">
              <a:lnSpc>
                <a:spcPts val="1680"/>
              </a:lnSpc>
              <a:buFont typeface="Arial"/>
              <a:buChar char="•"/>
            </a:pPr>
            <a:r>
              <a:rPr lang="en-US" sz="2000" err="1">
                <a:solidFill>
                  <a:srgbClr val="FFFFFF"/>
                </a:solidFill>
                <a:latin typeface="Century Gothic"/>
                <a:ea typeface="Arial"/>
                <a:cs typeface="Arial"/>
              </a:rPr>
              <a:t>Ausbau</a:t>
            </a:r>
            <a:r>
              <a:rPr lang="en-US" sz="2000">
                <a:solidFill>
                  <a:srgbClr val="FFFFFF"/>
                </a:solidFill>
                <a:latin typeface="Century Gothic"/>
                <a:ea typeface="Arial"/>
                <a:cs typeface="Arial"/>
              </a:rPr>
              <a:t> der REST-API: </a:t>
            </a:r>
            <a:r>
              <a:rPr lang="en-US" sz="2000" err="1">
                <a:solidFill>
                  <a:srgbClr val="FFFFFF"/>
                </a:solidFill>
                <a:latin typeface="Century Gothic"/>
                <a:ea typeface="Arial"/>
                <a:cs typeface="Arial"/>
              </a:rPr>
              <a:t>Extrahieren</a:t>
            </a:r>
            <a:r>
              <a:rPr lang="en-US" sz="2000">
                <a:solidFill>
                  <a:srgbClr val="FFFFFF"/>
                </a:solidFill>
                <a:latin typeface="Century Gothic"/>
                <a:ea typeface="Arial"/>
                <a:cs typeface="Arial"/>
              </a:rPr>
              <a:t> von XML-</a:t>
            </a:r>
            <a:r>
              <a:rPr lang="en-US" sz="2000" err="1">
                <a:solidFill>
                  <a:srgbClr val="FFFFFF"/>
                </a:solidFill>
                <a:latin typeface="Century Gothic"/>
                <a:ea typeface="Arial"/>
                <a:cs typeface="Arial"/>
              </a:rPr>
              <a:t>Datenpunkten</a:t>
            </a:r>
            <a:endParaRPr lang="en-US" sz="2000" err="1">
              <a:latin typeface="Century Gothic"/>
              <a:ea typeface="Arial"/>
              <a:cs typeface="Arial"/>
            </a:endParaRPr>
          </a:p>
          <a:p>
            <a:pPr marL="228600" lvl="0" indent="-228600" algn="l">
              <a:lnSpc>
                <a:spcPts val="1680"/>
              </a:lnSpc>
              <a:buFont typeface="Arial"/>
              <a:buChar char="•"/>
            </a:pPr>
            <a:endParaRPr lang="en-US" sz="2000" b="0" i="0">
              <a:latin typeface="Century Gothic"/>
              <a:ea typeface="Arial"/>
              <a:cs typeface="Arial"/>
            </a:endParaRPr>
          </a:p>
          <a:p>
            <a:endParaRPr/>
          </a:p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397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CE66B6-0C50-6E31-D48B-FD2424FCD9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9">
            <a:extLst>
              <a:ext uri="{FF2B5EF4-FFF2-40B4-BE49-F238E27FC236}">
                <a16:creationId xmlns:a16="http://schemas.microsoft.com/office/drawing/2014/main" id="{D42A42E0-5CA1-9241-65BC-8F33E35A8A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rgbClr val="FFA13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9917BAB-1A99-BDC7-8DF4-F1951570EA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960929" cy="1400530"/>
          </a:xfrm>
        </p:spPr>
        <p:txBody>
          <a:bodyPr/>
          <a:lstStyle/>
          <a:p>
            <a:pPr lvl="0"/>
            <a:r>
              <a:rPr lang="de-DE" sz="4800"/>
              <a:t>Anforderungen</a:t>
            </a:r>
          </a:p>
        </p:txBody>
      </p:sp>
      <p:graphicFrame>
        <p:nvGraphicFramePr>
          <p:cNvPr id="8" name="Inhaltsplatzhalter 7">
            <a:extLst>
              <a:ext uri="{FF2B5EF4-FFF2-40B4-BE49-F238E27FC236}">
                <a16:creationId xmlns:a16="http://schemas.microsoft.com/office/drawing/2014/main" id="{838C174D-7C4B-6F14-81CC-09BE833894C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12894669"/>
              </p:ext>
            </p:extLst>
          </p:nvPr>
        </p:nvGraphicFramePr>
        <p:xfrm>
          <a:off x="649565" y="1853719"/>
          <a:ext cx="10741715" cy="51588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1805DB6-C063-972E-367D-99F378B04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de-DE" noProof="0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3752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B4E23C-42F7-73F1-1DC5-17B08CA955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19">
            <a:extLst>
              <a:ext uri="{FF2B5EF4-FFF2-40B4-BE49-F238E27FC236}">
                <a16:creationId xmlns:a16="http://schemas.microsoft.com/office/drawing/2014/main" id="{A35C629F-5723-CDC1-4DDF-11813E88B9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rgbClr val="FFA13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F80A2AB5-35BB-DBFB-F318-09295F113592}"/>
              </a:ext>
            </a:extLst>
          </p:cNvPr>
          <p:cNvSpPr txBox="1">
            <a:spLocks/>
          </p:cNvSpPr>
          <p:nvPr/>
        </p:nvSpPr>
        <p:spPr>
          <a:xfrm>
            <a:off x="406204" y="386080"/>
            <a:ext cx="9404723" cy="158788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de-DE" sz="4800"/>
              <a:t>Funktionsumfang</a:t>
            </a:r>
          </a:p>
          <a:p>
            <a:endParaRPr lang="de-DE" sz="420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98845BB0-05F2-D6D4-457C-116145D1A6AB}"/>
              </a:ext>
            </a:extLst>
          </p:cNvPr>
          <p:cNvSpPr txBox="1"/>
          <p:nvPr/>
        </p:nvSpPr>
        <p:spPr>
          <a:xfrm>
            <a:off x="5418938" y="1976621"/>
            <a:ext cx="4845778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2000"/>
              <a:t>-Vernetzung von physischen Assets mit einem digitalen Zwilling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BA60B052-CB6F-C35B-F05D-5932146ECC8D}"/>
              </a:ext>
            </a:extLst>
          </p:cNvPr>
          <p:cNvSpPr txBox="1"/>
          <p:nvPr/>
        </p:nvSpPr>
        <p:spPr>
          <a:xfrm>
            <a:off x="5424253" y="2940167"/>
            <a:ext cx="4312281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2000"/>
              <a:t>-Asset Administration Shell (AAS) enthalten relevante Informationen zu Assets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30FA8A57-5049-8DDB-7AC3-D432A0B6A640}"/>
              </a:ext>
            </a:extLst>
          </p:cNvPr>
          <p:cNvSpPr txBox="1"/>
          <p:nvPr/>
        </p:nvSpPr>
        <p:spPr>
          <a:xfrm>
            <a:off x="5427100" y="4161169"/>
            <a:ext cx="4354284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2000"/>
              <a:t>-AAS sind in Submodelle unterteilt</a:t>
            </a:r>
          </a:p>
        </p:txBody>
      </p:sp>
      <p:pic>
        <p:nvPicPr>
          <p:cNvPr id="9" name="Inhaltsplatzhalter 8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64" y="650086"/>
            <a:ext cx="4580161" cy="4580161"/>
          </a:xfr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57D6241-41AE-FA48-C3C7-2701AC7C0C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de-DE" noProof="0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014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2" grpId="0"/>
      <p:bldP spid="1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124271-0285-8264-0F54-9945CDC30C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19">
            <a:extLst>
              <a:ext uri="{FF2B5EF4-FFF2-40B4-BE49-F238E27FC236}">
                <a16:creationId xmlns:a16="http://schemas.microsoft.com/office/drawing/2014/main" id="{37E90DC4-EC5A-61D5-F737-7B40729423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rgbClr val="FFA13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89EDCEB1-152A-7127-55AB-0A04440C807C}"/>
              </a:ext>
            </a:extLst>
          </p:cNvPr>
          <p:cNvSpPr txBox="1">
            <a:spLocks/>
          </p:cNvSpPr>
          <p:nvPr/>
        </p:nvSpPr>
        <p:spPr>
          <a:xfrm>
            <a:off x="406204" y="386080"/>
            <a:ext cx="9404723" cy="158788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de-DE" sz="4800"/>
              <a:t>Funktionsumfang</a:t>
            </a:r>
          </a:p>
          <a:p>
            <a:endParaRPr lang="de-DE" sz="4200"/>
          </a:p>
        </p:txBody>
      </p:sp>
      <p:pic>
        <p:nvPicPr>
          <p:cNvPr id="6" name="Inhaltsplatzhalter 5" descr="Ein Bild, das Text, Screenshot, Software, Multimedia-Software enthält.&#10;&#10;KI-generierte Inhalte können fehlerhaft sein.">
            <a:extLst>
              <a:ext uri="{FF2B5EF4-FFF2-40B4-BE49-F238E27FC236}">
                <a16:creationId xmlns:a16="http://schemas.microsoft.com/office/drawing/2014/main" id="{48FD7CD0-FE38-666B-C0C9-4F48A34E4B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6644" y="1304930"/>
            <a:ext cx="11020600" cy="5285714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18AFD79-5D67-1CA3-0DD4-9768411D0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de-DE" noProof="0" smtClean="0"/>
              <a:t>8</a:t>
            </a:fld>
            <a:endParaRPr lang="en-US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9DD27AAD-EF9F-2BD2-E02B-10841A121F9C}"/>
              </a:ext>
            </a:extLst>
          </p:cNvPr>
          <p:cNvSpPr txBox="1"/>
          <p:nvPr/>
        </p:nvSpPr>
        <p:spPr>
          <a:xfrm>
            <a:off x="546285" y="6587305"/>
            <a:ext cx="2203024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1400" err="1"/>
              <a:t>Abb</a:t>
            </a:r>
            <a:r>
              <a:rPr lang="de-DE" sz="1400"/>
              <a:t> 02: </a:t>
            </a:r>
            <a:r>
              <a:rPr lang="de-DE" sz="1400" err="1"/>
              <a:t>BasYx</a:t>
            </a:r>
            <a:r>
              <a:rPr lang="de-DE" sz="1400"/>
              <a:t>-Ui</a:t>
            </a:r>
          </a:p>
        </p:txBody>
      </p:sp>
      <p:sp>
        <p:nvSpPr>
          <p:cNvPr id="10" name="Pfeil: nach unten 9">
            <a:extLst>
              <a:ext uri="{FF2B5EF4-FFF2-40B4-BE49-F238E27FC236}">
                <a16:creationId xmlns:a16="http://schemas.microsoft.com/office/drawing/2014/main" id="{82B480D4-ED69-29EB-9297-E55318EADCF7}"/>
              </a:ext>
            </a:extLst>
          </p:cNvPr>
          <p:cNvSpPr/>
          <p:nvPr/>
        </p:nvSpPr>
        <p:spPr>
          <a:xfrm rot="10800000">
            <a:off x="1357995" y="3629260"/>
            <a:ext cx="760655" cy="1355463"/>
          </a:xfrm>
          <a:prstGeom prst="down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Pfeil: nach unten 15">
            <a:extLst>
              <a:ext uri="{FF2B5EF4-FFF2-40B4-BE49-F238E27FC236}">
                <a16:creationId xmlns:a16="http://schemas.microsoft.com/office/drawing/2014/main" id="{23225E53-51E2-5908-143B-9656E6480C35}"/>
              </a:ext>
            </a:extLst>
          </p:cNvPr>
          <p:cNvSpPr/>
          <p:nvPr/>
        </p:nvSpPr>
        <p:spPr>
          <a:xfrm rot="2700000">
            <a:off x="4973012" y="1428424"/>
            <a:ext cx="760655" cy="1355463"/>
          </a:xfrm>
          <a:prstGeom prst="down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Pfeil: nach unten 17">
            <a:extLst>
              <a:ext uri="{FF2B5EF4-FFF2-40B4-BE49-F238E27FC236}">
                <a16:creationId xmlns:a16="http://schemas.microsoft.com/office/drawing/2014/main" id="{4160597F-44FF-C77A-0DC5-58166494D5C5}"/>
              </a:ext>
            </a:extLst>
          </p:cNvPr>
          <p:cNvSpPr/>
          <p:nvPr/>
        </p:nvSpPr>
        <p:spPr>
          <a:xfrm rot="9120000">
            <a:off x="9641383" y="2174737"/>
            <a:ext cx="760655" cy="1355463"/>
          </a:xfrm>
          <a:prstGeom prst="down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8869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6" grpId="0" animBg="1"/>
      <p:bldP spid="1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0D3E8D-87F0-0E88-328A-2AB825EB36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19">
            <a:extLst>
              <a:ext uri="{FF2B5EF4-FFF2-40B4-BE49-F238E27FC236}">
                <a16:creationId xmlns:a16="http://schemas.microsoft.com/office/drawing/2014/main" id="{5A7931ED-A41F-EC81-4964-22D9C18A9F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rgbClr val="FFA13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58A63AC8-38E1-2375-33D5-68F693B2624C}"/>
              </a:ext>
            </a:extLst>
          </p:cNvPr>
          <p:cNvSpPr txBox="1">
            <a:spLocks/>
          </p:cNvSpPr>
          <p:nvPr/>
        </p:nvSpPr>
        <p:spPr>
          <a:xfrm>
            <a:off x="406204" y="386080"/>
            <a:ext cx="9404723" cy="158788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de-DE" sz="4800"/>
              <a:t>Funktionsumfang</a:t>
            </a:r>
          </a:p>
          <a:p>
            <a:endParaRPr lang="de-DE" sz="4200"/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7677E802-2DA0-2735-C300-AA6E8818C9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63547" y="1510979"/>
            <a:ext cx="8859859" cy="485273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6BD433D-225F-09DE-163F-3FB401F7FE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de-DE" noProof="0" smtClean="0"/>
              <a:t>9</a:t>
            </a:fld>
            <a:endParaRPr lang="en-US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51F817D-1576-C249-9C27-5D1DDE4C9233}"/>
              </a:ext>
            </a:extLst>
          </p:cNvPr>
          <p:cNvSpPr txBox="1"/>
          <p:nvPr/>
        </p:nvSpPr>
        <p:spPr>
          <a:xfrm>
            <a:off x="1662546" y="6360476"/>
            <a:ext cx="273017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1400" err="1"/>
              <a:t>Abb</a:t>
            </a:r>
            <a:r>
              <a:rPr lang="de-DE" sz="1400"/>
              <a:t> 03: REST-API</a:t>
            </a:r>
          </a:p>
        </p:txBody>
      </p:sp>
    </p:spTree>
    <p:extLst>
      <p:ext uri="{BB962C8B-B14F-4D97-AF65-F5344CB8AC3E}">
        <p14:creationId xmlns:p14="http://schemas.microsoft.com/office/powerpoint/2010/main" val="261556926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Custom 1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FFA134"/>
      </a:hlink>
      <a:folHlink>
        <a:srgbClr val="BDE0F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968799FB0513B94084961C0FC1108B4A" ma:contentTypeVersion="3" ma:contentTypeDescription="Ein neues Dokument erstellen." ma:contentTypeScope="" ma:versionID="3e127e9555315a0e09cfe02392b5cced">
  <xsd:schema xmlns:xsd="http://www.w3.org/2001/XMLSchema" xmlns:xs="http://www.w3.org/2001/XMLSchema" xmlns:p="http://schemas.microsoft.com/office/2006/metadata/properties" xmlns:ns2="b9448192-1413-42d6-90f8-eed176c8689b" targetNamespace="http://schemas.microsoft.com/office/2006/metadata/properties" ma:root="true" ma:fieldsID="0ddeba30851b4f7932d5eabe7c6c7b4c" ns2:_="">
    <xsd:import namespace="b9448192-1413-42d6-90f8-eed176c8689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9448192-1413-42d6-90f8-eed176c8689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ACC4F44-154A-4E67-B129-1B5389E9F993}">
  <ds:schemaRefs>
    <ds:schemaRef ds:uri="b9448192-1413-42d6-90f8-eed176c8689b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E6953E32-00D6-4FFB-AD6B-B2091BB3289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3DAAEA0-4D92-44B3-9E00-25C4A9749122}">
  <ds:schemaRefs>
    <ds:schemaRef ds:uri="b9448192-1413-42d6-90f8-eed176c8689b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Digitales Design</Template>
  <TotalTime>0</TotalTime>
  <Application>Microsoft Office PowerPoint</Application>
  <PresentationFormat>Widescreen</PresentationFormat>
  <Slides>41</Slides>
  <Notes>17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2" baseType="lpstr">
      <vt:lpstr>Ion</vt:lpstr>
      <vt:lpstr>Team3-Basyx-Editor </vt:lpstr>
      <vt:lpstr>Agenda</vt:lpstr>
      <vt:lpstr>Team &amp; Projektvorstellung</vt:lpstr>
      <vt:lpstr>PowerPoint Presentation</vt:lpstr>
      <vt:lpstr>PowerPoint Presentation</vt:lpstr>
      <vt:lpstr>Anforderungen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Vorgehen &amp; Architektur</vt:lpstr>
      <vt:lpstr>Vorgehensmodell</vt:lpstr>
      <vt:lpstr>PSP</vt:lpstr>
      <vt:lpstr>PSP</vt:lpstr>
      <vt:lpstr>PSP</vt:lpstr>
      <vt:lpstr>Meilensteine</vt:lpstr>
      <vt:lpstr> </vt:lpstr>
      <vt:lpstr>GANTT</vt:lpstr>
      <vt:lpstr>Tools</vt:lpstr>
      <vt:lpstr> Systemarchitektur</vt:lpstr>
      <vt:lpstr>Modularisierung</vt:lpstr>
      <vt:lpstr>Lösungsansätze</vt:lpstr>
      <vt:lpstr>Lösungsansätze</vt:lpstr>
      <vt:lpstr>Lösungsansätze</vt:lpstr>
      <vt:lpstr>Lösungsansätze</vt:lpstr>
      <vt:lpstr>Business Case &amp; Ausblick</vt:lpstr>
      <vt:lpstr>Business Case</vt:lpstr>
      <vt:lpstr>Business Case</vt:lpstr>
      <vt:lpstr>Business Case</vt:lpstr>
      <vt:lpstr>Business Case</vt:lpstr>
      <vt:lpstr>Business Case</vt:lpstr>
      <vt:lpstr>Risiken </vt:lpstr>
      <vt:lpstr>Risikomatrix </vt:lpstr>
      <vt:lpstr>Risiken </vt:lpstr>
      <vt:lpstr>Weitere Schritte</vt:lpstr>
      <vt:lpstr>Fazit</vt:lpstr>
      <vt:lpstr>Fazit</vt:lpstr>
      <vt:lpstr>Verweise</vt:lpstr>
      <vt:lpstr>Verweise</vt:lpstr>
      <vt:lpstr>Vielen Dank!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Team3-Basyx-Editor</dc:title>
  <dc:creator>ZBV</dc:creator>
  <cp:revision>4</cp:revision>
  <dcterms:created xsi:type="dcterms:W3CDTF">2025-11-03T21:09:45Z</dcterms:created>
  <dcterms:modified xsi:type="dcterms:W3CDTF">2025-11-19T20:31:25Z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0x010100968799FB0513B94084961C0FC1108B4A</vt:lpwstr>
  </property>
</Properties>
</file>